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9" r:id="rId3"/>
    <p:sldId id="270" r:id="rId4"/>
    <p:sldId id="260" r:id="rId5"/>
    <p:sldId id="283" r:id="rId6"/>
    <p:sldId id="261" r:id="rId7"/>
    <p:sldId id="271" r:id="rId8"/>
    <p:sldId id="272" r:id="rId9"/>
    <p:sldId id="273" r:id="rId10"/>
    <p:sldId id="274" r:id="rId11"/>
    <p:sldId id="275" r:id="rId12"/>
    <p:sldId id="276" r:id="rId13"/>
    <p:sldId id="277" r:id="rId14"/>
    <p:sldId id="278" r:id="rId15"/>
    <p:sldId id="279" r:id="rId16"/>
    <p:sldId id="282" r:id="rId17"/>
    <p:sldId id="280"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sorterViewPr>
    <p:cViewPr>
      <p:scale>
        <a:sx n="100" d="100"/>
        <a:sy n="100" d="100"/>
      </p:scale>
      <p:origin x="0" y="-4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42B839-26AB-4120-A509-FDC207379B2E}" type="datetimeFigureOut">
              <a:rPr lang="en-ID" smtClean="0"/>
              <a:t>11/3/2021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61510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42B839-26AB-4120-A509-FDC207379B2E}" type="datetimeFigureOut">
              <a:rPr lang="en-ID" smtClean="0"/>
              <a:t>11/3/2021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333857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42B839-26AB-4120-A509-FDC207379B2E}" type="datetimeFigureOut">
              <a:rPr lang="en-ID" smtClean="0"/>
              <a:t>11/3/2021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387306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42B839-26AB-4120-A509-FDC207379B2E}" type="datetimeFigureOut">
              <a:rPr lang="en-ID" smtClean="0"/>
              <a:t>11/3/2021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37797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42B839-26AB-4120-A509-FDC207379B2E}" type="datetimeFigureOut">
              <a:rPr lang="en-ID" smtClean="0"/>
              <a:t>11/3/2021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391728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42B839-26AB-4120-A509-FDC207379B2E}" type="datetimeFigureOut">
              <a:rPr lang="en-ID" smtClean="0"/>
              <a:t>11/3/2021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386033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42B839-26AB-4120-A509-FDC207379B2E}" type="datetimeFigureOut">
              <a:rPr lang="en-ID" smtClean="0"/>
              <a:t>11/3/2021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3592933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42B839-26AB-4120-A509-FDC207379B2E}" type="datetimeFigureOut">
              <a:rPr lang="en-ID" smtClean="0"/>
              <a:t>11/3/2021</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240674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2B839-26AB-4120-A509-FDC207379B2E}" type="datetimeFigureOut">
              <a:rPr lang="en-ID" smtClean="0"/>
              <a:t>11/3/2021</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268426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42B839-26AB-4120-A509-FDC207379B2E}" type="datetimeFigureOut">
              <a:rPr lang="en-ID" smtClean="0"/>
              <a:t>11/3/2021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189874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42B839-26AB-4120-A509-FDC207379B2E}" type="datetimeFigureOut">
              <a:rPr lang="en-ID" smtClean="0"/>
              <a:t>11/3/2021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599F3FA8-271A-478B-A3D9-429A8502D3ED}" type="slidenum">
              <a:rPr lang="en-ID" smtClean="0"/>
              <a:t>‹#›</a:t>
            </a:fld>
            <a:endParaRPr lang="en-ID"/>
          </a:p>
        </p:txBody>
      </p:sp>
    </p:spTree>
    <p:extLst>
      <p:ext uri="{BB962C8B-B14F-4D97-AF65-F5344CB8AC3E}">
        <p14:creationId xmlns:p14="http://schemas.microsoft.com/office/powerpoint/2010/main" val="429053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2B839-26AB-4120-A509-FDC207379B2E}" type="datetimeFigureOut">
              <a:rPr lang="en-ID" smtClean="0"/>
              <a:t>11/3/2021</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F3FA8-271A-478B-A3D9-429A8502D3ED}" type="slidenum">
              <a:rPr lang="en-ID" smtClean="0"/>
              <a:t>‹#›</a:t>
            </a:fld>
            <a:endParaRPr lang="en-ID"/>
          </a:p>
        </p:txBody>
      </p:sp>
    </p:spTree>
    <p:extLst>
      <p:ext uri="{BB962C8B-B14F-4D97-AF65-F5344CB8AC3E}">
        <p14:creationId xmlns:p14="http://schemas.microsoft.com/office/powerpoint/2010/main" val="1118681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7.png"/><Relationship Id="rId7"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sp>
        <p:nvSpPr>
          <p:cNvPr id="4" name="Rectangle 3">
            <a:extLst>
              <a:ext uri="{FF2B5EF4-FFF2-40B4-BE49-F238E27FC236}">
                <a16:creationId xmlns:a16="http://schemas.microsoft.com/office/drawing/2014/main" xmlns="" id="{3C2CFABE-8A8E-48DC-AE57-C73AC4A060BC}"/>
              </a:ext>
            </a:extLst>
          </p:cNvPr>
          <p:cNvSpPr/>
          <p:nvPr/>
        </p:nvSpPr>
        <p:spPr>
          <a:xfrm>
            <a:off x="2951870" y="1089939"/>
            <a:ext cx="6503964" cy="112541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rtl="0"/>
            <a:r>
              <a:rPr lang="id-ID" sz="4400" b="1" dirty="0" smtClean="0">
                <a:latin typeface="Gisellia Signature" panose="02000500000000000000" pitchFamily="50" charset="0"/>
              </a:rPr>
              <a:t>Moonly Article’s</a:t>
            </a:r>
            <a:endParaRPr lang="en-ID" sz="4400" b="1" dirty="0">
              <a:latin typeface="Gisellia Signature" panose="02000500000000000000" pitchFamily="50" charset="0"/>
            </a:endParaRPr>
          </a:p>
        </p:txBody>
      </p:sp>
      <p:sp>
        <p:nvSpPr>
          <p:cNvPr id="6" name="Rectangle: Rounded Corners 5">
            <a:extLst>
              <a:ext uri="{FF2B5EF4-FFF2-40B4-BE49-F238E27FC236}">
                <a16:creationId xmlns:a16="http://schemas.microsoft.com/office/drawing/2014/main" xmlns="" id="{ED1D1D9D-9E49-4941-87AC-E8AC6F1C9D5F}"/>
              </a:ext>
            </a:extLst>
          </p:cNvPr>
          <p:cNvSpPr/>
          <p:nvPr/>
        </p:nvSpPr>
        <p:spPr>
          <a:xfrm>
            <a:off x="5060496" y="4079938"/>
            <a:ext cx="5725550" cy="1125416"/>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numCol="2" rtlCol="0" anchor="ctr"/>
          <a:lstStyle/>
          <a:p>
            <a:pPr marL="285750" indent="-285750" algn="l" rtl="0">
              <a:buFont typeface="Arial" panose="020B0604020202020204" pitchFamily="34" charset="0"/>
              <a:buChar char="•"/>
            </a:pPr>
            <a:r>
              <a:rPr lang="en-ID" dirty="0" err="1">
                <a:latin typeface="DK Lemon Yellow Sun" panose="02000000000000000000" pitchFamily="50" charset="0"/>
              </a:rPr>
              <a:t>Hafizh</a:t>
            </a:r>
            <a:r>
              <a:rPr lang="en-ID" dirty="0">
                <a:latin typeface="DK Lemon Yellow Sun" panose="02000000000000000000" pitchFamily="50" charset="0"/>
              </a:rPr>
              <a:t> </a:t>
            </a:r>
            <a:r>
              <a:rPr lang="en-ID" dirty="0" err="1">
                <a:latin typeface="DK Lemon Yellow Sun" panose="02000000000000000000" pitchFamily="50" charset="0"/>
              </a:rPr>
              <a:t>zaldy</a:t>
            </a:r>
            <a:r>
              <a:rPr lang="en-ID" dirty="0">
                <a:latin typeface="DK Lemon Yellow Sun" panose="02000000000000000000" pitchFamily="50" charset="0"/>
              </a:rPr>
              <a:t> </a:t>
            </a:r>
            <a:r>
              <a:rPr lang="en-ID" dirty="0" err="1">
                <a:latin typeface="DK Lemon Yellow Sun" panose="02000000000000000000" pitchFamily="50" charset="0"/>
              </a:rPr>
              <a:t>Alviansyah</a:t>
            </a:r>
            <a:endParaRPr lang="en-ID" dirty="0">
              <a:latin typeface="DK Lemon Yellow Sun" panose="02000000000000000000" pitchFamily="50" charset="0"/>
            </a:endParaRPr>
          </a:p>
          <a:p>
            <a:pPr marL="285750" indent="-285750" algn="l" rtl="0">
              <a:buFont typeface="Arial" panose="020B0604020202020204" pitchFamily="34" charset="0"/>
              <a:buChar char="•"/>
            </a:pPr>
            <a:r>
              <a:rPr lang="en-ID" dirty="0" err="1">
                <a:latin typeface="DK Lemon Yellow Sun" panose="02000000000000000000" pitchFamily="50" charset="0"/>
              </a:rPr>
              <a:t>Muhartsal</a:t>
            </a:r>
            <a:r>
              <a:rPr lang="en-ID" dirty="0">
                <a:latin typeface="DK Lemon Yellow Sun" panose="02000000000000000000" pitchFamily="50" charset="0"/>
              </a:rPr>
              <a:t> Raihan</a:t>
            </a:r>
          </a:p>
          <a:p>
            <a:pPr marL="742950" lvl="1" indent="-285750" algn="l" rtl="0">
              <a:buFont typeface="Arial" panose="020B0604020202020204" pitchFamily="34" charset="0"/>
              <a:buChar char="•"/>
            </a:pPr>
            <a:endParaRPr lang="en-ID" dirty="0"/>
          </a:p>
        </p:txBody>
      </p:sp>
      <p:sp>
        <p:nvSpPr>
          <p:cNvPr id="7" name="Oval 6">
            <a:extLst>
              <a:ext uri="{FF2B5EF4-FFF2-40B4-BE49-F238E27FC236}">
                <a16:creationId xmlns:a16="http://schemas.microsoft.com/office/drawing/2014/main" xmlns="" id="{E54A1DD0-40F6-4AA9-A54D-459D49AF01DD}"/>
              </a:ext>
            </a:extLst>
          </p:cNvPr>
          <p:cNvSpPr/>
          <p:nvPr/>
        </p:nvSpPr>
        <p:spPr>
          <a:xfrm>
            <a:off x="10575030" y="3861889"/>
            <a:ext cx="422031" cy="436097"/>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ID"/>
          </a:p>
        </p:txBody>
      </p:sp>
      <p:sp>
        <p:nvSpPr>
          <p:cNvPr id="8" name="Oval 7">
            <a:extLst>
              <a:ext uri="{FF2B5EF4-FFF2-40B4-BE49-F238E27FC236}">
                <a16:creationId xmlns:a16="http://schemas.microsoft.com/office/drawing/2014/main" xmlns="" id="{2786E203-1737-4C61-BBED-355180333EFF}"/>
              </a:ext>
            </a:extLst>
          </p:cNvPr>
          <p:cNvSpPr/>
          <p:nvPr/>
        </p:nvSpPr>
        <p:spPr>
          <a:xfrm>
            <a:off x="4919820" y="3830237"/>
            <a:ext cx="422031" cy="436097"/>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ID"/>
          </a:p>
        </p:txBody>
      </p:sp>
      <p:sp>
        <p:nvSpPr>
          <p:cNvPr id="10" name="Half Frame 9">
            <a:extLst>
              <a:ext uri="{FF2B5EF4-FFF2-40B4-BE49-F238E27FC236}">
                <a16:creationId xmlns:a16="http://schemas.microsoft.com/office/drawing/2014/main" xmlns="" id="{9125E678-CCAD-44BA-BF14-5C7D40095DEC}"/>
              </a:ext>
            </a:extLst>
          </p:cNvPr>
          <p:cNvSpPr/>
          <p:nvPr/>
        </p:nvSpPr>
        <p:spPr>
          <a:xfrm>
            <a:off x="2951870" y="1089939"/>
            <a:ext cx="1182808" cy="712357"/>
          </a:xfrm>
          <a:prstGeom prst="halfFrame">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solidFill>
                <a:schemeClr val="tx1"/>
              </a:solidFill>
            </a:endParaRPr>
          </a:p>
        </p:txBody>
      </p:sp>
      <p:sp>
        <p:nvSpPr>
          <p:cNvPr id="11" name="Half Frame 10">
            <a:extLst>
              <a:ext uri="{FF2B5EF4-FFF2-40B4-BE49-F238E27FC236}">
                <a16:creationId xmlns:a16="http://schemas.microsoft.com/office/drawing/2014/main" xmlns="" id="{815A0D12-D8FA-4295-819F-764411B073EF}"/>
              </a:ext>
            </a:extLst>
          </p:cNvPr>
          <p:cNvSpPr/>
          <p:nvPr/>
        </p:nvSpPr>
        <p:spPr>
          <a:xfrm rot="10800000">
            <a:off x="8292905" y="1526646"/>
            <a:ext cx="1182808" cy="712357"/>
          </a:xfrm>
          <a:prstGeom prst="halfFrame">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solidFill>
                <a:schemeClr val="tx1"/>
              </a:solidFill>
            </a:endParaRPr>
          </a:p>
        </p:txBody>
      </p:sp>
      <p:sp>
        <p:nvSpPr>
          <p:cNvPr id="12" name="Arrow: Chevron 11">
            <a:extLst>
              <a:ext uri="{FF2B5EF4-FFF2-40B4-BE49-F238E27FC236}">
                <a16:creationId xmlns:a16="http://schemas.microsoft.com/office/drawing/2014/main" xmlns="" id="{F50347D3-B1ED-423A-8CD3-49478396DC2C}"/>
              </a:ext>
            </a:extLst>
          </p:cNvPr>
          <p:cNvSpPr/>
          <p:nvPr/>
        </p:nvSpPr>
        <p:spPr>
          <a:xfrm>
            <a:off x="1550504" y="2398643"/>
            <a:ext cx="821635" cy="1205948"/>
          </a:xfrm>
          <a:prstGeom prst="chevron">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ID">
              <a:solidFill>
                <a:schemeClr val="tx1"/>
              </a:solidFill>
            </a:endParaRPr>
          </a:p>
        </p:txBody>
      </p:sp>
      <p:sp>
        <p:nvSpPr>
          <p:cNvPr id="13" name="Arrow: Chevron 12">
            <a:extLst>
              <a:ext uri="{FF2B5EF4-FFF2-40B4-BE49-F238E27FC236}">
                <a16:creationId xmlns:a16="http://schemas.microsoft.com/office/drawing/2014/main" xmlns="" id="{CAC81375-C4B1-4CD7-8D99-5DCAEAB3D9FB}"/>
              </a:ext>
            </a:extLst>
          </p:cNvPr>
          <p:cNvSpPr/>
          <p:nvPr/>
        </p:nvSpPr>
        <p:spPr>
          <a:xfrm>
            <a:off x="2266121" y="2419822"/>
            <a:ext cx="821635" cy="1205948"/>
          </a:xfrm>
          <a:prstGeom prst="chevron">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ID">
              <a:solidFill>
                <a:schemeClr val="tx1"/>
              </a:solidFill>
            </a:endParaRPr>
          </a:p>
        </p:txBody>
      </p:sp>
      <p:sp>
        <p:nvSpPr>
          <p:cNvPr id="14" name="Arrow: Chevron 13">
            <a:extLst>
              <a:ext uri="{FF2B5EF4-FFF2-40B4-BE49-F238E27FC236}">
                <a16:creationId xmlns:a16="http://schemas.microsoft.com/office/drawing/2014/main" xmlns="" id="{4AF02071-9611-4642-A863-73ED0069E862}"/>
              </a:ext>
            </a:extLst>
          </p:cNvPr>
          <p:cNvSpPr/>
          <p:nvPr/>
        </p:nvSpPr>
        <p:spPr>
          <a:xfrm>
            <a:off x="3042902" y="2419822"/>
            <a:ext cx="821635" cy="1205948"/>
          </a:xfrm>
          <a:prstGeom prst="chevron">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ID">
              <a:solidFill>
                <a:schemeClr val="tx1"/>
              </a:solidFill>
            </a:endParaRPr>
          </a:p>
        </p:txBody>
      </p:sp>
      <p:sp>
        <p:nvSpPr>
          <p:cNvPr id="15" name="Rectangle: Rounded Corners 14">
            <a:extLst>
              <a:ext uri="{FF2B5EF4-FFF2-40B4-BE49-F238E27FC236}">
                <a16:creationId xmlns:a16="http://schemas.microsoft.com/office/drawing/2014/main" xmlns="" id="{0ECD9668-E4B8-49C0-BD55-7713CC366C1E}"/>
              </a:ext>
            </a:extLst>
          </p:cNvPr>
          <p:cNvSpPr/>
          <p:nvPr/>
        </p:nvSpPr>
        <p:spPr>
          <a:xfrm>
            <a:off x="4284681" y="2664600"/>
            <a:ext cx="7156174" cy="436097"/>
          </a:xfrm>
          <a:prstGeom prst="roundRect">
            <a:avLst/>
          </a:prstGeom>
          <a:ln>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en-ID" sz="3600" dirty="0">
                <a:latin typeface="DK Lemon Yellow Sun" panose="02000000000000000000" pitchFamily="50" charset="0"/>
              </a:rPr>
              <a:t>KELOMPOK </a:t>
            </a:r>
            <a:r>
              <a:rPr lang="id-ID" sz="3600" dirty="0" smtClean="0">
                <a:latin typeface="DK Lemon Yellow Sun" panose="02000000000000000000" pitchFamily="50" charset="0"/>
              </a:rPr>
              <a:t>6</a:t>
            </a:r>
            <a:endParaRPr lang="en-ID" sz="3600" dirty="0">
              <a:latin typeface="DK Lemon Yellow Sun" panose="02000000000000000000" pitchFamily="50" charset="0"/>
            </a:endParaRPr>
          </a:p>
        </p:txBody>
      </p:sp>
      <p:sp>
        <p:nvSpPr>
          <p:cNvPr id="17" name="Oval 16">
            <a:extLst>
              <a:ext uri="{FF2B5EF4-FFF2-40B4-BE49-F238E27FC236}">
                <a16:creationId xmlns:a16="http://schemas.microsoft.com/office/drawing/2014/main" xmlns="" id="{2626A8CF-2697-4556-BA74-DED7C4733076}"/>
              </a:ext>
            </a:extLst>
          </p:cNvPr>
          <p:cNvSpPr/>
          <p:nvPr/>
        </p:nvSpPr>
        <p:spPr>
          <a:xfrm>
            <a:off x="3361873" y="5026814"/>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8" name="Oval 17">
            <a:extLst>
              <a:ext uri="{FF2B5EF4-FFF2-40B4-BE49-F238E27FC236}">
                <a16:creationId xmlns:a16="http://schemas.microsoft.com/office/drawing/2014/main" xmlns="" id="{4DC9EC21-B0BB-4D3E-9BF0-153D74CD7561}"/>
              </a:ext>
            </a:extLst>
          </p:cNvPr>
          <p:cNvSpPr/>
          <p:nvPr/>
        </p:nvSpPr>
        <p:spPr>
          <a:xfrm>
            <a:off x="3431178" y="6260309"/>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9" name="Oval 18">
            <a:extLst>
              <a:ext uri="{FF2B5EF4-FFF2-40B4-BE49-F238E27FC236}">
                <a16:creationId xmlns:a16="http://schemas.microsoft.com/office/drawing/2014/main" xmlns="" id="{D01E8976-24EC-47A6-B546-9E5B2D83F989}"/>
              </a:ext>
            </a:extLst>
          </p:cNvPr>
          <p:cNvSpPr/>
          <p:nvPr/>
        </p:nvSpPr>
        <p:spPr>
          <a:xfrm>
            <a:off x="1363801" y="5455988"/>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0" name="Oval 19">
            <a:extLst>
              <a:ext uri="{FF2B5EF4-FFF2-40B4-BE49-F238E27FC236}">
                <a16:creationId xmlns:a16="http://schemas.microsoft.com/office/drawing/2014/main" xmlns="" id="{B544CEF5-0962-4CDC-90CB-575FDB85FDF8}"/>
              </a:ext>
            </a:extLst>
          </p:cNvPr>
          <p:cNvSpPr/>
          <p:nvPr/>
        </p:nvSpPr>
        <p:spPr>
          <a:xfrm>
            <a:off x="3837522" y="4914006"/>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1" name="Oval 20">
            <a:extLst>
              <a:ext uri="{FF2B5EF4-FFF2-40B4-BE49-F238E27FC236}">
                <a16:creationId xmlns:a16="http://schemas.microsoft.com/office/drawing/2014/main" xmlns="" id="{918F2815-0C76-49A4-8CFA-989DFF5F6BEB}"/>
              </a:ext>
            </a:extLst>
          </p:cNvPr>
          <p:cNvSpPr/>
          <p:nvPr/>
        </p:nvSpPr>
        <p:spPr>
          <a:xfrm>
            <a:off x="1780403" y="6157611"/>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2" name="Oval 21">
            <a:extLst>
              <a:ext uri="{FF2B5EF4-FFF2-40B4-BE49-F238E27FC236}">
                <a16:creationId xmlns:a16="http://schemas.microsoft.com/office/drawing/2014/main" xmlns="" id="{E5D8D13F-EAA8-46BB-AC4E-65EB16125592}"/>
              </a:ext>
            </a:extLst>
          </p:cNvPr>
          <p:cNvSpPr/>
          <p:nvPr/>
        </p:nvSpPr>
        <p:spPr>
          <a:xfrm>
            <a:off x="2987636" y="5187520"/>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3" name="Oval 22">
            <a:extLst>
              <a:ext uri="{FF2B5EF4-FFF2-40B4-BE49-F238E27FC236}">
                <a16:creationId xmlns:a16="http://schemas.microsoft.com/office/drawing/2014/main" xmlns="" id="{44571EA2-15B7-47C2-802E-B2E23A5BBB44}"/>
              </a:ext>
            </a:extLst>
          </p:cNvPr>
          <p:cNvSpPr/>
          <p:nvPr/>
        </p:nvSpPr>
        <p:spPr>
          <a:xfrm>
            <a:off x="2364082" y="5834397"/>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4" name="Oval 23">
            <a:extLst>
              <a:ext uri="{FF2B5EF4-FFF2-40B4-BE49-F238E27FC236}">
                <a16:creationId xmlns:a16="http://schemas.microsoft.com/office/drawing/2014/main" xmlns="" id="{91C175EB-F3B7-4B0B-A7B5-3AA96597E016}"/>
              </a:ext>
            </a:extLst>
          </p:cNvPr>
          <p:cNvSpPr/>
          <p:nvPr/>
        </p:nvSpPr>
        <p:spPr>
          <a:xfrm>
            <a:off x="1202791" y="6173635"/>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5" name="Oval 24">
            <a:extLst>
              <a:ext uri="{FF2B5EF4-FFF2-40B4-BE49-F238E27FC236}">
                <a16:creationId xmlns:a16="http://schemas.microsoft.com/office/drawing/2014/main" xmlns="" id="{80178407-3321-4843-9507-B7676C748CAC}"/>
              </a:ext>
            </a:extLst>
          </p:cNvPr>
          <p:cNvSpPr/>
          <p:nvPr/>
        </p:nvSpPr>
        <p:spPr>
          <a:xfrm>
            <a:off x="2288637" y="6181899"/>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6" name="Oval 25">
            <a:extLst>
              <a:ext uri="{FF2B5EF4-FFF2-40B4-BE49-F238E27FC236}">
                <a16:creationId xmlns:a16="http://schemas.microsoft.com/office/drawing/2014/main" xmlns="" id="{C5AF414F-095A-4DAF-99AA-E85EDFB78009}"/>
              </a:ext>
            </a:extLst>
          </p:cNvPr>
          <p:cNvSpPr/>
          <p:nvPr/>
        </p:nvSpPr>
        <p:spPr>
          <a:xfrm>
            <a:off x="3401074" y="5834242"/>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7" name="Oval 26">
            <a:extLst>
              <a:ext uri="{FF2B5EF4-FFF2-40B4-BE49-F238E27FC236}">
                <a16:creationId xmlns:a16="http://schemas.microsoft.com/office/drawing/2014/main" xmlns="" id="{081276E8-0447-4D16-91DE-4EA02F27E398}"/>
              </a:ext>
            </a:extLst>
          </p:cNvPr>
          <p:cNvSpPr/>
          <p:nvPr/>
        </p:nvSpPr>
        <p:spPr>
          <a:xfrm>
            <a:off x="3086469" y="6150193"/>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8" name="Oval 27">
            <a:extLst>
              <a:ext uri="{FF2B5EF4-FFF2-40B4-BE49-F238E27FC236}">
                <a16:creationId xmlns:a16="http://schemas.microsoft.com/office/drawing/2014/main" xmlns="" id="{B31EFBCD-6A75-43E8-B056-001F60E3F924}"/>
              </a:ext>
            </a:extLst>
          </p:cNvPr>
          <p:cNvSpPr/>
          <p:nvPr/>
        </p:nvSpPr>
        <p:spPr>
          <a:xfrm>
            <a:off x="3063428" y="5857437"/>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9" name="Oval 28">
            <a:extLst>
              <a:ext uri="{FF2B5EF4-FFF2-40B4-BE49-F238E27FC236}">
                <a16:creationId xmlns:a16="http://schemas.microsoft.com/office/drawing/2014/main" xmlns="" id="{EA18AEA6-54F7-4ECB-995D-E208BE9A9318}"/>
              </a:ext>
            </a:extLst>
          </p:cNvPr>
          <p:cNvSpPr/>
          <p:nvPr/>
        </p:nvSpPr>
        <p:spPr>
          <a:xfrm>
            <a:off x="3070857" y="5453770"/>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0" name="Oval 29">
            <a:extLst>
              <a:ext uri="{FF2B5EF4-FFF2-40B4-BE49-F238E27FC236}">
                <a16:creationId xmlns:a16="http://schemas.microsoft.com/office/drawing/2014/main" xmlns="" id="{77C9AB05-97C8-4F72-BED0-D0BB0A4DA05B}"/>
              </a:ext>
            </a:extLst>
          </p:cNvPr>
          <p:cNvSpPr/>
          <p:nvPr/>
        </p:nvSpPr>
        <p:spPr>
          <a:xfrm>
            <a:off x="3618363" y="5193796"/>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1" name="Oval 30">
            <a:extLst>
              <a:ext uri="{FF2B5EF4-FFF2-40B4-BE49-F238E27FC236}">
                <a16:creationId xmlns:a16="http://schemas.microsoft.com/office/drawing/2014/main" xmlns="" id="{1C1D2CD4-94D1-4A03-B6F6-85A92333EB85}"/>
              </a:ext>
            </a:extLst>
          </p:cNvPr>
          <p:cNvSpPr/>
          <p:nvPr/>
        </p:nvSpPr>
        <p:spPr>
          <a:xfrm>
            <a:off x="3272942" y="5523088"/>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2" name="Oval 31">
            <a:extLst>
              <a:ext uri="{FF2B5EF4-FFF2-40B4-BE49-F238E27FC236}">
                <a16:creationId xmlns:a16="http://schemas.microsoft.com/office/drawing/2014/main" xmlns="" id="{0FEEC4D0-5C39-4A55-87A2-493B0415D19C}"/>
              </a:ext>
            </a:extLst>
          </p:cNvPr>
          <p:cNvSpPr/>
          <p:nvPr/>
        </p:nvSpPr>
        <p:spPr>
          <a:xfrm>
            <a:off x="2701077" y="5713431"/>
            <a:ext cx="266769" cy="266769"/>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3" name="Oval 32">
            <a:extLst>
              <a:ext uri="{FF2B5EF4-FFF2-40B4-BE49-F238E27FC236}">
                <a16:creationId xmlns:a16="http://schemas.microsoft.com/office/drawing/2014/main" xmlns="" id="{CCF3F6A1-37B6-4089-81C4-C96CD9558145}"/>
              </a:ext>
            </a:extLst>
          </p:cNvPr>
          <p:cNvSpPr/>
          <p:nvPr/>
        </p:nvSpPr>
        <p:spPr>
          <a:xfrm>
            <a:off x="1876082" y="6638655"/>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4" name="Oval 33">
            <a:extLst>
              <a:ext uri="{FF2B5EF4-FFF2-40B4-BE49-F238E27FC236}">
                <a16:creationId xmlns:a16="http://schemas.microsoft.com/office/drawing/2014/main" xmlns="" id="{9D9DD3F7-0C4F-44F0-9683-1C7898DB1374}"/>
              </a:ext>
            </a:extLst>
          </p:cNvPr>
          <p:cNvSpPr/>
          <p:nvPr/>
        </p:nvSpPr>
        <p:spPr>
          <a:xfrm>
            <a:off x="3337008" y="6569132"/>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pic>
        <p:nvPicPr>
          <p:cNvPr id="35" name="Picture 34">
            <a:extLst>
              <a:ext uri="{FF2B5EF4-FFF2-40B4-BE49-F238E27FC236}">
                <a16:creationId xmlns:a16="http://schemas.microsoft.com/office/drawing/2014/main" xmlns="" id="{895A79AA-FB07-4666-9CB9-55267D469EC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019" t="12270"/>
          <a:stretch/>
        </p:blipFill>
        <p:spPr>
          <a:xfrm flipH="1">
            <a:off x="1089754" y="2472444"/>
            <a:ext cx="2923589" cy="3090905"/>
          </a:xfrm>
          <a:prstGeom prst="rect">
            <a:avLst/>
          </a:prstGeom>
        </p:spPr>
      </p:pic>
      <p:pic>
        <p:nvPicPr>
          <p:cNvPr id="36" name="Picture 35">
            <a:extLst>
              <a:ext uri="{FF2B5EF4-FFF2-40B4-BE49-F238E27FC236}">
                <a16:creationId xmlns:a16="http://schemas.microsoft.com/office/drawing/2014/main" xmlns="" id="{8098C3F8-A93A-4AD5-B8A7-88A0574E4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67" y="3131479"/>
            <a:ext cx="3055100" cy="3715002"/>
          </a:xfrm>
          <a:prstGeom prst="rect">
            <a:avLst/>
          </a:prstGeom>
        </p:spPr>
      </p:pic>
      <p:pic>
        <p:nvPicPr>
          <p:cNvPr id="37" name="Picture 36">
            <a:extLst>
              <a:ext uri="{FF2B5EF4-FFF2-40B4-BE49-F238E27FC236}">
                <a16:creationId xmlns:a16="http://schemas.microsoft.com/office/drawing/2014/main" xmlns="" id="{3E9062AC-7B1F-4ECC-BB8E-153A38E0C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171868" flipH="1">
            <a:off x="9236371" y="-431484"/>
            <a:ext cx="2499577" cy="2792210"/>
          </a:xfrm>
          <a:prstGeom prst="rect">
            <a:avLst/>
          </a:prstGeom>
        </p:spPr>
      </p:pic>
    </p:spTree>
    <p:extLst>
      <p:ext uri="{BB962C8B-B14F-4D97-AF65-F5344CB8AC3E}">
        <p14:creationId xmlns:p14="http://schemas.microsoft.com/office/powerpoint/2010/main" val="1345882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3558216" y="70330"/>
            <a:ext cx="4645626" cy="1323439"/>
          </a:xfrm>
          <a:prstGeom prst="rect">
            <a:avLst/>
          </a:prstGeom>
          <a:noFill/>
        </p:spPr>
        <p:txBody>
          <a:bodyPr wrap="square" rtlCol="0">
            <a:spAutoFit/>
          </a:bodyPr>
          <a:lstStyle/>
          <a:p>
            <a:pPr algn="l" rtl="0"/>
            <a:r>
              <a:rPr lang="en-ID" sz="4000" dirty="0">
                <a:latin typeface="DK Lemon Yellow Sun" panose="02000000000000000000" pitchFamily="50" charset="0"/>
              </a:rPr>
              <a:t>IMPLEMENTATION</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773723" y="60673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ContactUs.html</a:t>
            </a:r>
          </a:p>
        </p:txBody>
      </p:sp>
      <p:pic>
        <p:nvPicPr>
          <p:cNvPr id="4" name="Picture 3">
            <a:extLst>
              <a:ext uri="{FF2B5EF4-FFF2-40B4-BE49-F238E27FC236}">
                <a16:creationId xmlns:a16="http://schemas.microsoft.com/office/drawing/2014/main" xmlns="" id="{7C00FF06-8B80-46CD-A68B-A49B41767F41}"/>
              </a:ext>
            </a:extLst>
          </p:cNvPr>
          <p:cNvPicPr>
            <a:picLocks noChangeAspect="1"/>
          </p:cNvPicPr>
          <p:nvPr/>
        </p:nvPicPr>
        <p:blipFill>
          <a:blip r:embed="rId4"/>
          <a:stretch>
            <a:fillRect/>
          </a:stretch>
        </p:blipFill>
        <p:spPr>
          <a:xfrm>
            <a:off x="116375" y="886679"/>
            <a:ext cx="3773674" cy="5799237"/>
          </a:xfrm>
          <a:prstGeom prst="rect">
            <a:avLst/>
          </a:prstGeom>
        </p:spPr>
      </p:pic>
      <p:pic>
        <p:nvPicPr>
          <p:cNvPr id="5" name="Picture 4">
            <a:extLst>
              <a:ext uri="{FF2B5EF4-FFF2-40B4-BE49-F238E27FC236}">
                <a16:creationId xmlns:a16="http://schemas.microsoft.com/office/drawing/2014/main" xmlns="" id="{79378764-5F23-4531-AF7D-05C3C5250305}"/>
              </a:ext>
            </a:extLst>
          </p:cNvPr>
          <p:cNvPicPr>
            <a:picLocks noChangeAspect="1"/>
          </p:cNvPicPr>
          <p:nvPr/>
        </p:nvPicPr>
        <p:blipFill>
          <a:blip r:embed="rId5"/>
          <a:stretch>
            <a:fillRect/>
          </a:stretch>
        </p:blipFill>
        <p:spPr>
          <a:xfrm>
            <a:off x="3804274" y="748007"/>
            <a:ext cx="3940183" cy="6055121"/>
          </a:xfrm>
          <a:prstGeom prst="rect">
            <a:avLst/>
          </a:prstGeom>
        </p:spPr>
      </p:pic>
      <p:pic>
        <p:nvPicPr>
          <p:cNvPr id="6" name="Picture 5">
            <a:extLst>
              <a:ext uri="{FF2B5EF4-FFF2-40B4-BE49-F238E27FC236}">
                <a16:creationId xmlns:a16="http://schemas.microsoft.com/office/drawing/2014/main" xmlns="" id="{D6AA465F-76FA-4B41-8482-27D50BB61121}"/>
              </a:ext>
            </a:extLst>
          </p:cNvPr>
          <p:cNvPicPr>
            <a:picLocks noChangeAspect="1"/>
          </p:cNvPicPr>
          <p:nvPr/>
        </p:nvPicPr>
        <p:blipFill>
          <a:blip r:embed="rId6"/>
          <a:stretch>
            <a:fillRect/>
          </a:stretch>
        </p:blipFill>
        <p:spPr>
          <a:xfrm>
            <a:off x="7718684" y="840357"/>
            <a:ext cx="4402058" cy="5870419"/>
          </a:xfrm>
          <a:prstGeom prst="rect">
            <a:avLst/>
          </a:prstGeom>
        </p:spPr>
      </p:pic>
    </p:spTree>
    <p:extLst>
      <p:ext uri="{BB962C8B-B14F-4D97-AF65-F5344CB8AC3E}">
        <p14:creationId xmlns:p14="http://schemas.microsoft.com/office/powerpoint/2010/main" val="851918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103449" y="0"/>
            <a:ext cx="4800173" cy="1323439"/>
          </a:xfrm>
          <a:prstGeom prst="rect">
            <a:avLst/>
          </a:prstGeom>
          <a:noFill/>
        </p:spPr>
        <p:txBody>
          <a:bodyPr wrap="square" rtlCol="0">
            <a:spAutoFit/>
          </a:bodyPr>
          <a:lstStyle/>
          <a:p>
            <a:pPr algn="l" rtl="0"/>
            <a:r>
              <a:rPr lang="en-ID" sz="4000" dirty="0">
                <a:latin typeface="DK Lemon Yellow Sun" panose="02000000000000000000" pitchFamily="50" charset="0"/>
              </a:rPr>
              <a:t>IMPLEMENTATION</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773723" y="60673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ContactUs.JS</a:t>
            </a:r>
          </a:p>
        </p:txBody>
      </p:sp>
      <p:pic>
        <p:nvPicPr>
          <p:cNvPr id="9" name="Picture 8">
            <a:extLst>
              <a:ext uri="{FF2B5EF4-FFF2-40B4-BE49-F238E27FC236}">
                <a16:creationId xmlns:a16="http://schemas.microsoft.com/office/drawing/2014/main" xmlns="" id="{00D4FA6E-36F6-42E6-8A50-4D6F3B2938B5}"/>
              </a:ext>
            </a:extLst>
          </p:cNvPr>
          <p:cNvPicPr>
            <a:picLocks noChangeAspect="1"/>
          </p:cNvPicPr>
          <p:nvPr/>
        </p:nvPicPr>
        <p:blipFill>
          <a:blip r:embed="rId4"/>
          <a:stretch>
            <a:fillRect/>
          </a:stretch>
        </p:blipFill>
        <p:spPr>
          <a:xfrm>
            <a:off x="773723" y="1012324"/>
            <a:ext cx="5729813" cy="2461172"/>
          </a:xfrm>
          <a:prstGeom prst="rect">
            <a:avLst/>
          </a:prstGeom>
        </p:spPr>
      </p:pic>
      <p:pic>
        <p:nvPicPr>
          <p:cNvPr id="10" name="Picture 9">
            <a:extLst>
              <a:ext uri="{FF2B5EF4-FFF2-40B4-BE49-F238E27FC236}">
                <a16:creationId xmlns:a16="http://schemas.microsoft.com/office/drawing/2014/main" xmlns="" id="{9B43E204-1DC3-4091-BAC2-AE8139537936}"/>
              </a:ext>
            </a:extLst>
          </p:cNvPr>
          <p:cNvPicPr>
            <a:picLocks noChangeAspect="1"/>
          </p:cNvPicPr>
          <p:nvPr/>
        </p:nvPicPr>
        <p:blipFill>
          <a:blip r:embed="rId5"/>
          <a:stretch>
            <a:fillRect/>
          </a:stretch>
        </p:blipFill>
        <p:spPr>
          <a:xfrm>
            <a:off x="773723" y="3473496"/>
            <a:ext cx="5729813" cy="1943030"/>
          </a:xfrm>
          <a:prstGeom prst="rect">
            <a:avLst/>
          </a:prstGeom>
        </p:spPr>
      </p:pic>
    </p:spTree>
    <p:extLst>
      <p:ext uri="{BB962C8B-B14F-4D97-AF65-F5344CB8AC3E}">
        <p14:creationId xmlns:p14="http://schemas.microsoft.com/office/powerpoint/2010/main" val="4227515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8"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363861" y="103858"/>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PREVIEW</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1268630" y="611629"/>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Home</a:t>
            </a:r>
          </a:p>
        </p:txBody>
      </p:sp>
      <p:grpSp>
        <p:nvGrpSpPr>
          <p:cNvPr id="3" name="Group 2">
            <a:extLst>
              <a:ext uri="{FF2B5EF4-FFF2-40B4-BE49-F238E27FC236}">
                <a16:creationId xmlns:a16="http://schemas.microsoft.com/office/drawing/2014/main" xmlns="" id="{A8848070-61CF-4F62-A038-5F8FE4C9D402}"/>
              </a:ext>
            </a:extLst>
          </p:cNvPr>
          <p:cNvGrpSpPr/>
          <p:nvPr/>
        </p:nvGrpSpPr>
        <p:grpSpPr>
          <a:xfrm>
            <a:off x="568840" y="967598"/>
            <a:ext cx="5527160" cy="4830347"/>
            <a:chOff x="568840" y="967598"/>
            <a:chExt cx="5527160" cy="4830347"/>
          </a:xfrm>
        </p:grpSpPr>
        <p:pic>
          <p:nvPicPr>
            <p:cNvPr id="11" name="Picture 10">
              <a:extLst>
                <a:ext uri="{FF2B5EF4-FFF2-40B4-BE49-F238E27FC236}">
                  <a16:creationId xmlns:a16="http://schemas.microsoft.com/office/drawing/2014/main" xmlns="" id="{55C11392-6E7E-4A5A-B2D1-05AF53E99637}"/>
                </a:ext>
              </a:extLst>
            </p:cNvPr>
            <p:cNvPicPr/>
            <p:nvPr/>
          </p:nvPicPr>
          <p:blipFill rotWithShape="1">
            <a:blip r:embed="rId4" cstate="print">
              <a:extLst>
                <a:ext uri="{28A0092B-C50C-407E-A947-70E740481C1C}">
                  <a14:useLocalDpi xmlns:a14="http://schemas.microsoft.com/office/drawing/2010/main" val="0"/>
                </a:ext>
              </a:extLst>
            </a:blip>
            <a:srcRect b="7380"/>
            <a:stretch/>
          </p:blipFill>
          <p:spPr bwMode="auto">
            <a:xfrm>
              <a:off x="577215" y="967598"/>
              <a:ext cx="5518785" cy="2459990"/>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xmlns="" id="{FEE20224-A489-4912-A2F9-98D068025BAB}"/>
                </a:ext>
              </a:extLst>
            </p:cNvPr>
            <p:cNvPicPr/>
            <p:nvPr/>
          </p:nvPicPr>
          <p:blipFill rotWithShape="1">
            <a:blip r:embed="rId5" cstate="print">
              <a:extLst>
                <a:ext uri="{28A0092B-C50C-407E-A947-70E740481C1C}">
                  <a14:useLocalDpi xmlns:a14="http://schemas.microsoft.com/office/drawing/2010/main" val="0"/>
                </a:ext>
              </a:extLst>
            </a:blip>
            <a:srcRect b="9839"/>
            <a:stretch/>
          </p:blipFill>
          <p:spPr bwMode="auto">
            <a:xfrm>
              <a:off x="568840" y="3403360"/>
              <a:ext cx="5518785" cy="2394585"/>
            </a:xfrm>
            <a:prstGeom prst="rect">
              <a:avLst/>
            </a:prstGeom>
            <a:noFill/>
            <a:ln>
              <a:noFill/>
            </a:ln>
            <a:extLst>
              <a:ext uri="{53640926-AAD7-44D8-BBD7-CCE9431645EC}">
                <a14:shadowObscured xmlns:a14="http://schemas.microsoft.com/office/drawing/2010/main"/>
              </a:ext>
            </a:extLst>
          </p:spPr>
        </p:pic>
      </p:grpSp>
      <p:pic>
        <p:nvPicPr>
          <p:cNvPr id="13" name="Picture 12">
            <a:extLst>
              <a:ext uri="{FF2B5EF4-FFF2-40B4-BE49-F238E27FC236}">
                <a16:creationId xmlns:a16="http://schemas.microsoft.com/office/drawing/2014/main" xmlns="" id="{49CD9BDB-5446-4EA8-A7F9-0493C6AA9384}"/>
              </a:ext>
            </a:extLst>
          </p:cNvPr>
          <p:cNvPicPr/>
          <p:nvPr/>
        </p:nvPicPr>
        <p:blipFill rotWithShape="1">
          <a:blip r:embed="rId6" cstate="print">
            <a:extLst>
              <a:ext uri="{28A0092B-C50C-407E-A947-70E740481C1C}">
                <a14:useLocalDpi xmlns:a14="http://schemas.microsoft.com/office/drawing/2010/main" val="0"/>
              </a:ext>
            </a:extLst>
          </a:blip>
          <a:srcRect t="74998"/>
          <a:stretch/>
        </p:blipFill>
        <p:spPr bwMode="auto">
          <a:xfrm>
            <a:off x="568839" y="5770349"/>
            <a:ext cx="5518785" cy="663575"/>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xmlns="" id="{D5287C68-456A-41DA-900B-1E1FB545E293}"/>
              </a:ext>
            </a:extLst>
          </p:cNvPr>
          <p:cNvSpPr/>
          <p:nvPr/>
        </p:nvSpPr>
        <p:spPr>
          <a:xfrm>
            <a:off x="7632505" y="62430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Mobile</a:t>
            </a:r>
          </a:p>
        </p:txBody>
      </p:sp>
      <p:pic>
        <p:nvPicPr>
          <p:cNvPr id="15" name="Picture 14">
            <a:extLst>
              <a:ext uri="{FF2B5EF4-FFF2-40B4-BE49-F238E27FC236}">
                <a16:creationId xmlns:a16="http://schemas.microsoft.com/office/drawing/2014/main" xmlns="" id="{3B71296F-B26D-4477-8A36-EE41A25A537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478046" y="967598"/>
            <a:ext cx="2449195" cy="3164840"/>
          </a:xfrm>
          <a:prstGeom prst="rect">
            <a:avLst/>
          </a:prstGeom>
          <a:noFill/>
          <a:ln>
            <a:noFill/>
          </a:ln>
        </p:spPr>
      </p:pic>
      <p:pic>
        <p:nvPicPr>
          <p:cNvPr id="16" name="Picture 15">
            <a:extLst>
              <a:ext uri="{FF2B5EF4-FFF2-40B4-BE49-F238E27FC236}">
                <a16:creationId xmlns:a16="http://schemas.microsoft.com/office/drawing/2014/main" xmlns="" id="{F0F3C391-2ACA-4257-96A7-6531CE22B40C}"/>
              </a:ext>
            </a:extLst>
          </p:cNvPr>
          <p:cNvPicPr/>
          <p:nvPr/>
        </p:nvPicPr>
        <p:blipFill rotWithShape="1">
          <a:blip r:embed="rId8">
            <a:extLst>
              <a:ext uri="{28A0092B-C50C-407E-A947-70E740481C1C}">
                <a14:useLocalDpi xmlns:a14="http://schemas.microsoft.com/office/drawing/2010/main" val="0"/>
              </a:ext>
            </a:extLst>
          </a:blip>
          <a:srcRect t="5223" b="6623"/>
          <a:stretch/>
        </p:blipFill>
        <p:spPr bwMode="auto">
          <a:xfrm>
            <a:off x="7478045" y="4132438"/>
            <a:ext cx="2470483" cy="2804400"/>
          </a:xfrm>
          <a:prstGeom prst="rect">
            <a:avLst/>
          </a:prstGeom>
          <a:noFill/>
          <a:ln>
            <a:noFill/>
          </a:ln>
        </p:spPr>
      </p:pic>
    </p:spTree>
    <p:extLst>
      <p:ext uri="{BB962C8B-B14F-4D97-AF65-F5344CB8AC3E}">
        <p14:creationId xmlns:p14="http://schemas.microsoft.com/office/powerpoint/2010/main" val="3601332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8"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363861" y="103858"/>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PREVIEW</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1268630" y="611629"/>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err="1"/>
              <a:t>Lastorder</a:t>
            </a:r>
            <a:endParaRPr lang="en-ID" dirty="0"/>
          </a:p>
        </p:txBody>
      </p:sp>
      <p:sp>
        <p:nvSpPr>
          <p:cNvPr id="14" name="Rectangle 13">
            <a:extLst>
              <a:ext uri="{FF2B5EF4-FFF2-40B4-BE49-F238E27FC236}">
                <a16:creationId xmlns:a16="http://schemas.microsoft.com/office/drawing/2014/main" xmlns="" id="{D5287C68-456A-41DA-900B-1E1FB545E293}"/>
              </a:ext>
            </a:extLst>
          </p:cNvPr>
          <p:cNvSpPr/>
          <p:nvPr/>
        </p:nvSpPr>
        <p:spPr>
          <a:xfrm>
            <a:off x="7632505" y="62430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Mobile</a:t>
            </a:r>
          </a:p>
        </p:txBody>
      </p:sp>
      <p:pic>
        <p:nvPicPr>
          <p:cNvPr id="17" name="Picture 16">
            <a:extLst>
              <a:ext uri="{FF2B5EF4-FFF2-40B4-BE49-F238E27FC236}">
                <a16:creationId xmlns:a16="http://schemas.microsoft.com/office/drawing/2014/main" xmlns="" id="{6A50DBB1-47EB-4071-BE65-DD9516F2036B}"/>
              </a:ext>
            </a:extLst>
          </p:cNvPr>
          <p:cNvPicPr/>
          <p:nvPr/>
        </p:nvPicPr>
        <p:blipFill rotWithShape="1">
          <a:blip r:embed="rId4" cstate="print">
            <a:extLst>
              <a:ext uri="{28A0092B-C50C-407E-A947-70E740481C1C}">
                <a14:useLocalDpi xmlns:a14="http://schemas.microsoft.com/office/drawing/2010/main" val="0"/>
              </a:ext>
            </a:extLst>
          </a:blip>
          <a:srcRect b="29873"/>
          <a:stretch/>
        </p:blipFill>
        <p:spPr bwMode="auto">
          <a:xfrm>
            <a:off x="685702" y="1064813"/>
            <a:ext cx="5518150" cy="1857375"/>
          </a:xfrm>
          <a:prstGeom prst="rect">
            <a:avLst/>
          </a:prstGeom>
          <a:noFill/>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xmlns="" id="{68BE447E-2430-4603-B1D3-1E89F049F72B}"/>
              </a:ext>
            </a:extLst>
          </p:cNvPr>
          <p:cNvPicPr/>
          <p:nvPr/>
        </p:nvPicPr>
        <p:blipFill rotWithShape="1">
          <a:blip r:embed="rId5" cstate="print">
            <a:extLst>
              <a:ext uri="{28A0092B-C50C-407E-A947-70E740481C1C}">
                <a14:useLocalDpi xmlns:a14="http://schemas.microsoft.com/office/drawing/2010/main" val="0"/>
              </a:ext>
            </a:extLst>
          </a:blip>
          <a:srcRect t="33333"/>
          <a:stretch/>
        </p:blipFill>
        <p:spPr bwMode="auto">
          <a:xfrm>
            <a:off x="685702" y="2915024"/>
            <a:ext cx="5514975" cy="1771650"/>
          </a:xfrm>
          <a:prstGeom prst="rect">
            <a:avLst/>
          </a:prstGeom>
          <a:noFill/>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xmlns="" id="{DF68C25F-E21A-4C57-BE66-9F701921CCF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504821" y="1126752"/>
            <a:ext cx="2525395" cy="3263265"/>
          </a:xfrm>
          <a:prstGeom prst="rect">
            <a:avLst/>
          </a:prstGeom>
          <a:noFill/>
          <a:ln>
            <a:noFill/>
          </a:ln>
        </p:spPr>
      </p:pic>
    </p:spTree>
    <p:extLst>
      <p:ext uri="{BB962C8B-B14F-4D97-AF65-F5344CB8AC3E}">
        <p14:creationId xmlns:p14="http://schemas.microsoft.com/office/powerpoint/2010/main" val="3386970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8"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363861" y="103858"/>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PREVIEW</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1268630" y="611629"/>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err="1"/>
              <a:t>LongestOrder</a:t>
            </a:r>
            <a:endParaRPr lang="en-ID" dirty="0"/>
          </a:p>
        </p:txBody>
      </p:sp>
      <p:sp>
        <p:nvSpPr>
          <p:cNvPr id="14" name="Rectangle 13">
            <a:extLst>
              <a:ext uri="{FF2B5EF4-FFF2-40B4-BE49-F238E27FC236}">
                <a16:creationId xmlns:a16="http://schemas.microsoft.com/office/drawing/2014/main" xmlns="" id="{D5287C68-456A-41DA-900B-1E1FB545E293}"/>
              </a:ext>
            </a:extLst>
          </p:cNvPr>
          <p:cNvSpPr/>
          <p:nvPr/>
        </p:nvSpPr>
        <p:spPr>
          <a:xfrm>
            <a:off x="7632505" y="62430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Mobile</a:t>
            </a:r>
          </a:p>
        </p:txBody>
      </p:sp>
      <p:pic>
        <p:nvPicPr>
          <p:cNvPr id="12" name="Picture 11">
            <a:extLst>
              <a:ext uri="{FF2B5EF4-FFF2-40B4-BE49-F238E27FC236}">
                <a16:creationId xmlns:a16="http://schemas.microsoft.com/office/drawing/2014/main" xmlns="" id="{E304A40C-E7E3-4D9C-AB70-CE304C2C053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32505" y="1316111"/>
            <a:ext cx="2503170" cy="3234690"/>
          </a:xfrm>
          <a:prstGeom prst="rect">
            <a:avLst/>
          </a:prstGeom>
          <a:noFill/>
          <a:ln>
            <a:noFill/>
          </a:ln>
        </p:spPr>
      </p:pic>
      <p:pic>
        <p:nvPicPr>
          <p:cNvPr id="13" name="Picture 12">
            <a:extLst>
              <a:ext uri="{FF2B5EF4-FFF2-40B4-BE49-F238E27FC236}">
                <a16:creationId xmlns:a16="http://schemas.microsoft.com/office/drawing/2014/main" xmlns="" id="{43996551-02E0-4780-B96D-94B2C8210F6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518" y="1013223"/>
            <a:ext cx="5514975" cy="2657475"/>
          </a:xfrm>
          <a:prstGeom prst="rect">
            <a:avLst/>
          </a:prstGeom>
          <a:noFill/>
          <a:ln>
            <a:noFill/>
          </a:ln>
        </p:spPr>
      </p:pic>
      <p:pic>
        <p:nvPicPr>
          <p:cNvPr id="15" name="Picture 14">
            <a:extLst>
              <a:ext uri="{FF2B5EF4-FFF2-40B4-BE49-F238E27FC236}">
                <a16:creationId xmlns:a16="http://schemas.microsoft.com/office/drawing/2014/main" xmlns="" id="{E58A540B-525B-4EF8-806C-1F56B57CC4C9}"/>
              </a:ext>
            </a:extLst>
          </p:cNvPr>
          <p:cNvPicPr/>
          <p:nvPr/>
        </p:nvPicPr>
        <p:blipFill rotWithShape="1">
          <a:blip r:embed="rId6" cstate="print">
            <a:extLst>
              <a:ext uri="{28A0092B-C50C-407E-A947-70E740481C1C}">
                <a14:useLocalDpi xmlns:a14="http://schemas.microsoft.com/office/drawing/2010/main" val="0"/>
              </a:ext>
            </a:extLst>
          </a:blip>
          <a:srcRect t="61649"/>
          <a:stretch/>
        </p:blipFill>
        <p:spPr bwMode="auto">
          <a:xfrm>
            <a:off x="875517" y="3685665"/>
            <a:ext cx="5514975" cy="10191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8777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8"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363861" y="103858"/>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PREVIEW</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1268630" y="611629"/>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err="1"/>
              <a:t>AboutUs</a:t>
            </a:r>
            <a:endParaRPr lang="en-ID" dirty="0"/>
          </a:p>
        </p:txBody>
      </p:sp>
      <p:sp>
        <p:nvSpPr>
          <p:cNvPr id="14" name="Rectangle 13">
            <a:extLst>
              <a:ext uri="{FF2B5EF4-FFF2-40B4-BE49-F238E27FC236}">
                <a16:creationId xmlns:a16="http://schemas.microsoft.com/office/drawing/2014/main" xmlns="" id="{D5287C68-456A-41DA-900B-1E1FB545E293}"/>
              </a:ext>
            </a:extLst>
          </p:cNvPr>
          <p:cNvSpPr/>
          <p:nvPr/>
        </p:nvSpPr>
        <p:spPr>
          <a:xfrm>
            <a:off x="7632505" y="62430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Mobile</a:t>
            </a:r>
          </a:p>
        </p:txBody>
      </p:sp>
      <p:pic>
        <p:nvPicPr>
          <p:cNvPr id="16" name="Picture 15">
            <a:extLst>
              <a:ext uri="{FF2B5EF4-FFF2-40B4-BE49-F238E27FC236}">
                <a16:creationId xmlns:a16="http://schemas.microsoft.com/office/drawing/2014/main" xmlns="" id="{E8B33AC3-D7F2-4250-9730-CE022FDFE42E}"/>
              </a:ext>
            </a:extLst>
          </p:cNvPr>
          <p:cNvPicPr/>
          <p:nvPr/>
        </p:nvPicPr>
        <p:blipFill rotWithShape="1">
          <a:blip r:embed="rId4" cstate="print">
            <a:extLst>
              <a:ext uri="{28A0092B-C50C-407E-A947-70E740481C1C}">
                <a14:useLocalDpi xmlns:a14="http://schemas.microsoft.com/office/drawing/2010/main" val="0"/>
              </a:ext>
            </a:extLst>
          </a:blip>
          <a:srcRect b="6452"/>
          <a:stretch/>
        </p:blipFill>
        <p:spPr bwMode="auto">
          <a:xfrm>
            <a:off x="875518" y="1051999"/>
            <a:ext cx="5514975" cy="2486025"/>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xmlns="" id="{BA9FDC1B-C93B-441C-9D8E-AFB246E2C40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517" y="3538024"/>
            <a:ext cx="5514975" cy="2657475"/>
          </a:xfrm>
          <a:prstGeom prst="rect">
            <a:avLst/>
          </a:prstGeom>
          <a:noFill/>
          <a:ln>
            <a:noFill/>
          </a:ln>
        </p:spPr>
      </p:pic>
      <p:pic>
        <p:nvPicPr>
          <p:cNvPr id="18" name="Picture 17">
            <a:extLst>
              <a:ext uri="{FF2B5EF4-FFF2-40B4-BE49-F238E27FC236}">
                <a16:creationId xmlns:a16="http://schemas.microsoft.com/office/drawing/2014/main" xmlns="" id="{D385FAFB-CF49-4052-8306-775FEA5EDC93}"/>
              </a:ext>
            </a:extLst>
          </p:cNvPr>
          <p:cNvPicPr/>
          <p:nvPr/>
        </p:nvPicPr>
        <p:blipFill rotWithShape="1">
          <a:blip r:embed="rId6">
            <a:extLst>
              <a:ext uri="{28A0092B-C50C-407E-A947-70E740481C1C}">
                <a14:useLocalDpi xmlns:a14="http://schemas.microsoft.com/office/drawing/2010/main" val="0"/>
              </a:ext>
            </a:extLst>
          </a:blip>
          <a:srcRect b="8995"/>
          <a:stretch/>
        </p:blipFill>
        <p:spPr bwMode="auto">
          <a:xfrm>
            <a:off x="7538560" y="963927"/>
            <a:ext cx="2785745" cy="3276600"/>
          </a:xfrm>
          <a:prstGeom prst="rect">
            <a:avLst/>
          </a:prstGeom>
          <a:noFill/>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xmlns="" id="{D1058634-A6C2-41A9-892D-055A9715221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538559" y="3347873"/>
            <a:ext cx="2788285" cy="3602990"/>
          </a:xfrm>
          <a:prstGeom prst="rect">
            <a:avLst/>
          </a:prstGeom>
          <a:noFill/>
          <a:ln>
            <a:noFill/>
          </a:ln>
        </p:spPr>
      </p:pic>
    </p:spTree>
    <p:extLst>
      <p:ext uri="{BB962C8B-B14F-4D97-AF65-F5344CB8AC3E}">
        <p14:creationId xmlns:p14="http://schemas.microsoft.com/office/powerpoint/2010/main" val="4050776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8"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363861" y="103858"/>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PREVIEW</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1268630" y="611629"/>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err="1"/>
              <a:t>ContactUs</a:t>
            </a:r>
            <a:endParaRPr lang="en-ID" dirty="0"/>
          </a:p>
        </p:txBody>
      </p:sp>
      <p:sp>
        <p:nvSpPr>
          <p:cNvPr id="14" name="Rectangle 13">
            <a:extLst>
              <a:ext uri="{FF2B5EF4-FFF2-40B4-BE49-F238E27FC236}">
                <a16:creationId xmlns:a16="http://schemas.microsoft.com/office/drawing/2014/main" xmlns="" id="{D5287C68-456A-41DA-900B-1E1FB545E293}"/>
              </a:ext>
            </a:extLst>
          </p:cNvPr>
          <p:cNvSpPr/>
          <p:nvPr/>
        </p:nvSpPr>
        <p:spPr>
          <a:xfrm>
            <a:off x="7632505" y="62430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Mobile</a:t>
            </a:r>
          </a:p>
        </p:txBody>
      </p:sp>
      <p:pic>
        <p:nvPicPr>
          <p:cNvPr id="13" name="Picture 12">
            <a:extLst>
              <a:ext uri="{FF2B5EF4-FFF2-40B4-BE49-F238E27FC236}">
                <a16:creationId xmlns:a16="http://schemas.microsoft.com/office/drawing/2014/main" xmlns="" id="{F4FBB4FE-A0C9-49B5-A767-A6C058B18C47}"/>
              </a:ext>
            </a:extLst>
          </p:cNvPr>
          <p:cNvPicPr/>
          <p:nvPr/>
        </p:nvPicPr>
        <p:blipFill rotWithShape="1">
          <a:blip r:embed="rId4">
            <a:extLst>
              <a:ext uri="{28A0092B-C50C-407E-A947-70E740481C1C}">
                <a14:useLocalDpi xmlns:a14="http://schemas.microsoft.com/office/drawing/2010/main" val="0"/>
              </a:ext>
            </a:extLst>
          </a:blip>
          <a:srcRect b="12909"/>
          <a:stretch/>
        </p:blipFill>
        <p:spPr bwMode="auto">
          <a:xfrm>
            <a:off x="6925945" y="921125"/>
            <a:ext cx="3826510" cy="2694940"/>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xmlns="" id="{10247B9C-CA4E-4B36-930C-B9CD25760C55}"/>
              </a:ext>
            </a:extLst>
          </p:cNvPr>
          <p:cNvPicPr/>
          <p:nvPr/>
        </p:nvPicPr>
        <p:blipFill rotWithShape="1">
          <a:blip r:embed="rId5">
            <a:extLst>
              <a:ext uri="{28A0092B-C50C-407E-A947-70E740481C1C}">
                <a14:useLocalDpi xmlns:a14="http://schemas.microsoft.com/office/drawing/2010/main" val="0"/>
              </a:ext>
            </a:extLst>
          </a:blip>
          <a:srcRect r="40628"/>
          <a:stretch/>
        </p:blipFill>
        <p:spPr bwMode="auto">
          <a:xfrm>
            <a:off x="6925945" y="3616065"/>
            <a:ext cx="3826510" cy="3101975"/>
          </a:xfrm>
          <a:prstGeom prst="rect">
            <a:avLst/>
          </a:prstGeom>
          <a:noFill/>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xmlns="" id="{3E280E27-A5E9-4AE3-A301-DF04D39A711C}"/>
              </a:ext>
            </a:extLst>
          </p:cNvPr>
          <p:cNvPicPr/>
          <p:nvPr/>
        </p:nvPicPr>
        <p:blipFill rotWithShape="1">
          <a:blip r:embed="rId6" cstate="print">
            <a:extLst>
              <a:ext uri="{28A0092B-C50C-407E-A947-70E740481C1C}">
                <a14:useLocalDpi xmlns:a14="http://schemas.microsoft.com/office/drawing/2010/main" val="0"/>
              </a:ext>
            </a:extLst>
          </a:blip>
          <a:srcRect b="35126"/>
          <a:stretch/>
        </p:blipFill>
        <p:spPr bwMode="auto">
          <a:xfrm>
            <a:off x="672339" y="1052519"/>
            <a:ext cx="5514975" cy="1724025"/>
          </a:xfrm>
          <a:prstGeom prst="rect">
            <a:avLst/>
          </a:prstGeom>
          <a:noFill/>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xmlns="" id="{B6193381-FB7C-4128-9B27-0D5EAA775B9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47" y="2757804"/>
            <a:ext cx="5514975" cy="2657475"/>
          </a:xfrm>
          <a:prstGeom prst="rect">
            <a:avLst/>
          </a:prstGeom>
          <a:noFill/>
          <a:ln>
            <a:noFill/>
          </a:ln>
        </p:spPr>
      </p:pic>
    </p:spTree>
    <p:extLst>
      <p:ext uri="{BB962C8B-B14F-4D97-AF65-F5344CB8AC3E}">
        <p14:creationId xmlns:p14="http://schemas.microsoft.com/office/powerpoint/2010/main" val="3610311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8"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363861" y="103858"/>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PREVIEW</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1268630" y="611629"/>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Article</a:t>
            </a:r>
          </a:p>
        </p:txBody>
      </p:sp>
      <p:sp>
        <p:nvSpPr>
          <p:cNvPr id="14" name="Rectangle 13">
            <a:extLst>
              <a:ext uri="{FF2B5EF4-FFF2-40B4-BE49-F238E27FC236}">
                <a16:creationId xmlns:a16="http://schemas.microsoft.com/office/drawing/2014/main" xmlns="" id="{D5287C68-456A-41DA-900B-1E1FB545E293}"/>
              </a:ext>
            </a:extLst>
          </p:cNvPr>
          <p:cNvSpPr/>
          <p:nvPr/>
        </p:nvSpPr>
        <p:spPr>
          <a:xfrm>
            <a:off x="7632505" y="62430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Mobile</a:t>
            </a:r>
          </a:p>
        </p:txBody>
      </p:sp>
      <p:pic>
        <p:nvPicPr>
          <p:cNvPr id="22" name="Picture 21">
            <a:extLst>
              <a:ext uri="{FF2B5EF4-FFF2-40B4-BE49-F238E27FC236}">
                <a16:creationId xmlns:a16="http://schemas.microsoft.com/office/drawing/2014/main" xmlns="" id="{34B364DA-C844-4909-AB0B-A9404264F21C}"/>
              </a:ext>
            </a:extLst>
          </p:cNvPr>
          <p:cNvPicPr/>
          <p:nvPr/>
        </p:nvPicPr>
        <p:blipFill rotWithShape="1">
          <a:blip r:embed="rId4" cstate="print">
            <a:extLst>
              <a:ext uri="{28A0092B-C50C-407E-A947-70E740481C1C}">
                <a14:useLocalDpi xmlns:a14="http://schemas.microsoft.com/office/drawing/2010/main" val="0"/>
              </a:ext>
            </a:extLst>
          </a:blip>
          <a:srcRect b="2151"/>
          <a:stretch/>
        </p:blipFill>
        <p:spPr bwMode="auto">
          <a:xfrm>
            <a:off x="886454" y="1041798"/>
            <a:ext cx="5514975" cy="2600325"/>
          </a:xfrm>
          <a:prstGeom prst="rect">
            <a:avLst/>
          </a:prstGeom>
          <a:noFill/>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xmlns="" id="{FD37B704-7593-4723-8087-027503724A87}"/>
              </a:ext>
            </a:extLst>
          </p:cNvPr>
          <p:cNvPicPr/>
          <p:nvPr/>
        </p:nvPicPr>
        <p:blipFill rotWithShape="1">
          <a:blip r:embed="rId5" cstate="print">
            <a:extLst>
              <a:ext uri="{28A0092B-C50C-407E-A947-70E740481C1C}">
                <a14:useLocalDpi xmlns:a14="http://schemas.microsoft.com/office/drawing/2010/main" val="0"/>
              </a:ext>
            </a:extLst>
          </a:blip>
          <a:srcRect t="19714"/>
          <a:stretch/>
        </p:blipFill>
        <p:spPr bwMode="auto">
          <a:xfrm>
            <a:off x="886454" y="3616065"/>
            <a:ext cx="5514975" cy="2133600"/>
          </a:xfrm>
          <a:prstGeom prst="rect">
            <a:avLst/>
          </a:prstGeom>
          <a:noFill/>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xmlns="" id="{8B08C4DD-17B0-4F4D-92F8-905555110CFF}"/>
              </a:ext>
            </a:extLst>
          </p:cNvPr>
          <p:cNvPicPr/>
          <p:nvPr/>
        </p:nvPicPr>
        <p:blipFill rotWithShape="1">
          <a:blip r:embed="rId6">
            <a:extLst>
              <a:ext uri="{28A0092B-C50C-407E-A947-70E740481C1C}">
                <a14:useLocalDpi xmlns:a14="http://schemas.microsoft.com/office/drawing/2010/main" val="0"/>
              </a:ext>
            </a:extLst>
          </a:blip>
          <a:srcRect b="14639"/>
          <a:stretch/>
        </p:blipFill>
        <p:spPr bwMode="auto">
          <a:xfrm>
            <a:off x="7234755" y="1061250"/>
            <a:ext cx="3874770" cy="2675255"/>
          </a:xfrm>
          <a:prstGeom prst="rect">
            <a:avLst/>
          </a:prstGeom>
          <a:noFill/>
          <a:ln>
            <a:noFill/>
          </a:ln>
          <a:extLst>
            <a:ext uri="{53640926-AAD7-44D8-BBD7-CCE9431645EC}">
              <a14:shadowObscured xmlns:a14="http://schemas.microsoft.com/office/drawing/2010/main"/>
            </a:ext>
          </a:extLst>
        </p:spPr>
      </p:pic>
      <p:pic>
        <p:nvPicPr>
          <p:cNvPr id="25" name="Picture 24">
            <a:extLst>
              <a:ext uri="{FF2B5EF4-FFF2-40B4-BE49-F238E27FC236}">
                <a16:creationId xmlns:a16="http://schemas.microsoft.com/office/drawing/2014/main" xmlns="" id="{DD535EB8-906A-4526-A124-711B26E20C0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234755" y="3702332"/>
            <a:ext cx="3896995" cy="3051810"/>
          </a:xfrm>
          <a:prstGeom prst="rect">
            <a:avLst/>
          </a:prstGeom>
          <a:noFill/>
          <a:ln>
            <a:noFill/>
          </a:ln>
        </p:spPr>
      </p:pic>
    </p:spTree>
    <p:extLst>
      <p:ext uri="{BB962C8B-B14F-4D97-AF65-F5344CB8AC3E}">
        <p14:creationId xmlns:p14="http://schemas.microsoft.com/office/powerpoint/2010/main" val="4157939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3" y="602814"/>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xmlns="" id="{3FBBBE8D-8A5D-4BF7-B911-C03990B87A95}"/>
              </a:ext>
            </a:extLst>
          </p:cNvPr>
          <p:cNvSpPr/>
          <p:nvPr/>
        </p:nvSpPr>
        <p:spPr>
          <a:xfrm>
            <a:off x="2514817" y="2171327"/>
            <a:ext cx="7162366" cy="1915247"/>
          </a:xfrm>
          <a:prstGeom prst="roundRect">
            <a:avLst/>
          </a:prstGeom>
          <a:solidFill>
            <a:schemeClr val="accent4">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7200" b="1" dirty="0">
                <a:ln w="22225">
                  <a:solidFill>
                    <a:schemeClr val="accent2"/>
                  </a:solidFill>
                  <a:prstDash val="solid"/>
                </a:ln>
                <a:solidFill>
                  <a:schemeClr val="accent2">
                    <a:lumMod val="40000"/>
                    <a:lumOff val="60000"/>
                  </a:schemeClr>
                </a:solidFill>
                <a:effectLst>
                  <a:outerShdw blurRad="63500" sx="102000" sy="102000" algn="ctr" rotWithShape="0">
                    <a:prstClr val="black">
                      <a:alpha val="40000"/>
                    </a:prstClr>
                  </a:outerShdw>
                  <a:reflection blurRad="6350" stA="55000" endA="300" endPos="45500" dir="5400000" sy="-100000" algn="bl" rotWithShape="0"/>
                </a:effectLst>
                <a:latin typeface="Gisellia Signature" panose="02000500000000000000" pitchFamily="50" charset="0"/>
                <a:cs typeface="Times New Roman" panose="02020603050405020304" pitchFamily="18" charset="0"/>
              </a:rPr>
              <a:t>THANKYOU </a:t>
            </a:r>
          </a:p>
        </p:txBody>
      </p:sp>
      <p:pic>
        <p:nvPicPr>
          <p:cNvPr id="7" name="Picture 6">
            <a:extLst>
              <a:ext uri="{FF2B5EF4-FFF2-40B4-BE49-F238E27FC236}">
                <a16:creationId xmlns:a16="http://schemas.microsoft.com/office/drawing/2014/main" xmlns="" id="{DB7AAC4B-BD49-41AB-AC45-6A344DE0D19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000" b="100000" l="833" r="100000">
                        <a14:backgroundMark x1="7833" y1="86429" x2="14000" y2="88929"/>
                        <a14:backgroundMark x1="38167" y1="75714" x2="45167" y2="74167"/>
                        <a14:backgroundMark x1="21333" y1="87976" x2="26000" y2="86429"/>
                        <a14:backgroundMark x1="43833" y1="62262" x2="49167" y2="58333"/>
                        <a14:backgroundMark x1="35667" y1="85595" x2="35333" y2="85000"/>
                      </a14:backgroundRemoval>
                    </a14:imgEffect>
                  </a14:imgLayer>
                </a14:imgProps>
              </a:ext>
              <a:ext uri="{28A0092B-C50C-407E-A947-70E740481C1C}">
                <a14:useLocalDpi xmlns:a14="http://schemas.microsoft.com/office/drawing/2010/main" val="0"/>
              </a:ext>
            </a:extLst>
          </a:blip>
          <a:srcRect t="37874"/>
          <a:stretch/>
        </p:blipFill>
        <p:spPr>
          <a:xfrm>
            <a:off x="8102921" y="3602423"/>
            <a:ext cx="3588222" cy="3120887"/>
          </a:xfrm>
          <a:prstGeom prst="rect">
            <a:avLst/>
          </a:prstGeom>
        </p:spPr>
      </p:pic>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D8BFFD2E-D465-40A2-BB0B-98C603C75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171868" flipH="1">
            <a:off x="9219138" y="-393159"/>
            <a:ext cx="2499577" cy="2792210"/>
          </a:xfrm>
          <a:prstGeom prst="rect">
            <a:avLst/>
          </a:prstGeom>
        </p:spPr>
      </p:pic>
      <p:pic>
        <p:nvPicPr>
          <p:cNvPr id="9" name="Picture 8">
            <a:extLst>
              <a:ext uri="{FF2B5EF4-FFF2-40B4-BE49-F238E27FC236}">
                <a16:creationId xmlns:a16="http://schemas.microsoft.com/office/drawing/2014/main" xmlns="" id="{67523510-2974-4B37-A327-A3F448992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171868" flipH="1">
            <a:off x="9240383" y="-39238"/>
            <a:ext cx="2499577" cy="2792210"/>
          </a:xfrm>
          <a:prstGeom prst="rect">
            <a:avLst/>
          </a:prstGeom>
        </p:spPr>
      </p:pic>
      <p:pic>
        <p:nvPicPr>
          <p:cNvPr id="11" name="Picture 10">
            <a:extLst>
              <a:ext uri="{FF2B5EF4-FFF2-40B4-BE49-F238E27FC236}">
                <a16:creationId xmlns:a16="http://schemas.microsoft.com/office/drawing/2014/main" xmlns="" id="{8DF52724-664E-43F7-88C4-429D64651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171868" flipH="1">
            <a:off x="9197892" y="327996"/>
            <a:ext cx="2499577" cy="2792210"/>
          </a:xfrm>
          <a:prstGeom prst="rect">
            <a:avLst/>
          </a:prstGeom>
        </p:spPr>
      </p:pic>
      <p:grpSp>
        <p:nvGrpSpPr>
          <p:cNvPr id="12" name="Group 11">
            <a:extLst>
              <a:ext uri="{FF2B5EF4-FFF2-40B4-BE49-F238E27FC236}">
                <a16:creationId xmlns:a16="http://schemas.microsoft.com/office/drawing/2014/main" xmlns="" id="{BD855B4F-752D-412B-9217-A1CA8DBA8A91}"/>
              </a:ext>
            </a:extLst>
          </p:cNvPr>
          <p:cNvGrpSpPr/>
          <p:nvPr/>
        </p:nvGrpSpPr>
        <p:grpSpPr>
          <a:xfrm>
            <a:off x="202500" y="2517878"/>
            <a:ext cx="3404246" cy="4337592"/>
            <a:chOff x="731253" y="2472444"/>
            <a:chExt cx="3404246" cy="4337592"/>
          </a:xfrm>
        </p:grpSpPr>
        <p:sp>
          <p:nvSpPr>
            <p:cNvPr id="13" name="Oval 12">
              <a:extLst>
                <a:ext uri="{FF2B5EF4-FFF2-40B4-BE49-F238E27FC236}">
                  <a16:creationId xmlns:a16="http://schemas.microsoft.com/office/drawing/2014/main" xmlns="" id="{39F85BA7-E8B5-49F2-A9A6-DA82C2B7C4F7}"/>
                </a:ext>
              </a:extLst>
            </p:cNvPr>
            <p:cNvSpPr/>
            <p:nvPr/>
          </p:nvSpPr>
          <p:spPr>
            <a:xfrm>
              <a:off x="3361873" y="5026814"/>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4" name="Oval 13">
              <a:extLst>
                <a:ext uri="{FF2B5EF4-FFF2-40B4-BE49-F238E27FC236}">
                  <a16:creationId xmlns:a16="http://schemas.microsoft.com/office/drawing/2014/main" xmlns="" id="{E58ED286-2B65-4523-9C99-11470BA388C9}"/>
                </a:ext>
              </a:extLst>
            </p:cNvPr>
            <p:cNvSpPr/>
            <p:nvPr/>
          </p:nvSpPr>
          <p:spPr>
            <a:xfrm>
              <a:off x="3431178" y="6260309"/>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5" name="Oval 14">
              <a:extLst>
                <a:ext uri="{FF2B5EF4-FFF2-40B4-BE49-F238E27FC236}">
                  <a16:creationId xmlns:a16="http://schemas.microsoft.com/office/drawing/2014/main" xmlns="" id="{247599AA-4DDE-48EB-8935-160432230280}"/>
                </a:ext>
              </a:extLst>
            </p:cNvPr>
            <p:cNvSpPr/>
            <p:nvPr/>
          </p:nvSpPr>
          <p:spPr>
            <a:xfrm>
              <a:off x="3965654" y="5442299"/>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6" name="Oval 15">
              <a:extLst>
                <a:ext uri="{FF2B5EF4-FFF2-40B4-BE49-F238E27FC236}">
                  <a16:creationId xmlns:a16="http://schemas.microsoft.com/office/drawing/2014/main" xmlns="" id="{3A4B73DF-522A-4B9F-919B-7342CE0A398C}"/>
                </a:ext>
              </a:extLst>
            </p:cNvPr>
            <p:cNvSpPr/>
            <p:nvPr/>
          </p:nvSpPr>
          <p:spPr>
            <a:xfrm>
              <a:off x="1363801" y="5455988"/>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7" name="Oval 16">
              <a:extLst>
                <a:ext uri="{FF2B5EF4-FFF2-40B4-BE49-F238E27FC236}">
                  <a16:creationId xmlns:a16="http://schemas.microsoft.com/office/drawing/2014/main" xmlns="" id="{EF1C988B-EBA0-46F4-A30A-DC4909DD8BAA}"/>
                </a:ext>
              </a:extLst>
            </p:cNvPr>
            <p:cNvSpPr/>
            <p:nvPr/>
          </p:nvSpPr>
          <p:spPr>
            <a:xfrm>
              <a:off x="3868730" y="5903518"/>
              <a:ext cx="266769" cy="266769"/>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8" name="Oval 17">
              <a:extLst>
                <a:ext uri="{FF2B5EF4-FFF2-40B4-BE49-F238E27FC236}">
                  <a16:creationId xmlns:a16="http://schemas.microsoft.com/office/drawing/2014/main" xmlns="" id="{A2FEDF83-69DC-4986-BC27-5F335627AB76}"/>
                </a:ext>
              </a:extLst>
            </p:cNvPr>
            <p:cNvSpPr/>
            <p:nvPr/>
          </p:nvSpPr>
          <p:spPr>
            <a:xfrm>
              <a:off x="3837522" y="4914006"/>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9" name="Oval 18">
              <a:extLst>
                <a:ext uri="{FF2B5EF4-FFF2-40B4-BE49-F238E27FC236}">
                  <a16:creationId xmlns:a16="http://schemas.microsoft.com/office/drawing/2014/main" xmlns="" id="{2C47C028-CABE-47A3-A09B-58509AAEA978}"/>
                </a:ext>
              </a:extLst>
            </p:cNvPr>
            <p:cNvSpPr/>
            <p:nvPr/>
          </p:nvSpPr>
          <p:spPr>
            <a:xfrm>
              <a:off x="1780403" y="6157611"/>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0" name="Oval 19">
              <a:extLst>
                <a:ext uri="{FF2B5EF4-FFF2-40B4-BE49-F238E27FC236}">
                  <a16:creationId xmlns:a16="http://schemas.microsoft.com/office/drawing/2014/main" xmlns="" id="{54B6BD64-5057-4918-AB20-6F1A6F9F503A}"/>
                </a:ext>
              </a:extLst>
            </p:cNvPr>
            <p:cNvSpPr/>
            <p:nvPr/>
          </p:nvSpPr>
          <p:spPr>
            <a:xfrm>
              <a:off x="2987636" y="5187520"/>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1" name="Oval 20">
              <a:extLst>
                <a:ext uri="{FF2B5EF4-FFF2-40B4-BE49-F238E27FC236}">
                  <a16:creationId xmlns:a16="http://schemas.microsoft.com/office/drawing/2014/main" xmlns="" id="{EB7E31C0-9D58-4A26-BEB6-A1F4359AE5F7}"/>
                </a:ext>
              </a:extLst>
            </p:cNvPr>
            <p:cNvSpPr/>
            <p:nvPr/>
          </p:nvSpPr>
          <p:spPr>
            <a:xfrm>
              <a:off x="4023062" y="4597838"/>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2" name="Oval 21">
              <a:extLst>
                <a:ext uri="{FF2B5EF4-FFF2-40B4-BE49-F238E27FC236}">
                  <a16:creationId xmlns:a16="http://schemas.microsoft.com/office/drawing/2014/main" xmlns="" id="{C669223E-40F0-4DFF-B18B-764BFF1A0408}"/>
                </a:ext>
              </a:extLst>
            </p:cNvPr>
            <p:cNvSpPr/>
            <p:nvPr/>
          </p:nvSpPr>
          <p:spPr>
            <a:xfrm>
              <a:off x="2364082" y="5834397"/>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3" name="Oval 22">
              <a:extLst>
                <a:ext uri="{FF2B5EF4-FFF2-40B4-BE49-F238E27FC236}">
                  <a16:creationId xmlns:a16="http://schemas.microsoft.com/office/drawing/2014/main" xmlns="" id="{99C8EB5B-EC17-49CD-9B27-33CCD3FA97C8}"/>
                </a:ext>
              </a:extLst>
            </p:cNvPr>
            <p:cNvSpPr/>
            <p:nvPr/>
          </p:nvSpPr>
          <p:spPr>
            <a:xfrm>
              <a:off x="1202791" y="6173635"/>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4" name="Oval 23">
              <a:extLst>
                <a:ext uri="{FF2B5EF4-FFF2-40B4-BE49-F238E27FC236}">
                  <a16:creationId xmlns:a16="http://schemas.microsoft.com/office/drawing/2014/main" xmlns="" id="{0869F6F8-350D-4165-B1F6-1F914E87EE12}"/>
                </a:ext>
              </a:extLst>
            </p:cNvPr>
            <p:cNvSpPr/>
            <p:nvPr/>
          </p:nvSpPr>
          <p:spPr>
            <a:xfrm>
              <a:off x="2288637" y="6181899"/>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5" name="Oval 24">
              <a:extLst>
                <a:ext uri="{FF2B5EF4-FFF2-40B4-BE49-F238E27FC236}">
                  <a16:creationId xmlns:a16="http://schemas.microsoft.com/office/drawing/2014/main" xmlns="" id="{99CF2CFE-7AA1-4BC9-A315-134F1D2B1F0F}"/>
                </a:ext>
              </a:extLst>
            </p:cNvPr>
            <p:cNvSpPr/>
            <p:nvPr/>
          </p:nvSpPr>
          <p:spPr>
            <a:xfrm>
              <a:off x="3401074" y="5834242"/>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6" name="Oval 25">
              <a:extLst>
                <a:ext uri="{FF2B5EF4-FFF2-40B4-BE49-F238E27FC236}">
                  <a16:creationId xmlns:a16="http://schemas.microsoft.com/office/drawing/2014/main" xmlns="" id="{B9B1A5F7-A03F-46CD-BDE6-A681C10C56FA}"/>
                </a:ext>
              </a:extLst>
            </p:cNvPr>
            <p:cNvSpPr/>
            <p:nvPr/>
          </p:nvSpPr>
          <p:spPr>
            <a:xfrm>
              <a:off x="3086469" y="6150193"/>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7" name="Oval 26">
              <a:extLst>
                <a:ext uri="{FF2B5EF4-FFF2-40B4-BE49-F238E27FC236}">
                  <a16:creationId xmlns:a16="http://schemas.microsoft.com/office/drawing/2014/main" xmlns="" id="{0FFD198F-A37E-4F03-B6C0-EC08044402BD}"/>
                </a:ext>
              </a:extLst>
            </p:cNvPr>
            <p:cNvSpPr/>
            <p:nvPr/>
          </p:nvSpPr>
          <p:spPr>
            <a:xfrm>
              <a:off x="3063428" y="5857437"/>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8" name="Oval 27">
              <a:extLst>
                <a:ext uri="{FF2B5EF4-FFF2-40B4-BE49-F238E27FC236}">
                  <a16:creationId xmlns:a16="http://schemas.microsoft.com/office/drawing/2014/main" xmlns="" id="{7168EA59-0CD9-4C7C-896D-7F49D83A1C0E}"/>
                </a:ext>
              </a:extLst>
            </p:cNvPr>
            <p:cNvSpPr/>
            <p:nvPr/>
          </p:nvSpPr>
          <p:spPr>
            <a:xfrm>
              <a:off x="3070857" y="5453770"/>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9" name="Oval 28">
              <a:extLst>
                <a:ext uri="{FF2B5EF4-FFF2-40B4-BE49-F238E27FC236}">
                  <a16:creationId xmlns:a16="http://schemas.microsoft.com/office/drawing/2014/main" xmlns="" id="{A34C035D-20CF-4E8F-BC0C-CCAFE2FF6895}"/>
                </a:ext>
              </a:extLst>
            </p:cNvPr>
            <p:cNvSpPr/>
            <p:nvPr/>
          </p:nvSpPr>
          <p:spPr>
            <a:xfrm>
              <a:off x="3618363" y="5193796"/>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0" name="Oval 29">
              <a:extLst>
                <a:ext uri="{FF2B5EF4-FFF2-40B4-BE49-F238E27FC236}">
                  <a16:creationId xmlns:a16="http://schemas.microsoft.com/office/drawing/2014/main" xmlns="" id="{E31EF1AD-35D5-4D79-B41E-F1D6213B8069}"/>
                </a:ext>
              </a:extLst>
            </p:cNvPr>
            <p:cNvSpPr/>
            <p:nvPr/>
          </p:nvSpPr>
          <p:spPr>
            <a:xfrm>
              <a:off x="3272942" y="5523088"/>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1" name="Oval 30">
              <a:extLst>
                <a:ext uri="{FF2B5EF4-FFF2-40B4-BE49-F238E27FC236}">
                  <a16:creationId xmlns:a16="http://schemas.microsoft.com/office/drawing/2014/main" xmlns="" id="{EF4D1107-97A5-433A-A2C5-84B22CA96D47}"/>
                </a:ext>
              </a:extLst>
            </p:cNvPr>
            <p:cNvSpPr/>
            <p:nvPr/>
          </p:nvSpPr>
          <p:spPr>
            <a:xfrm>
              <a:off x="2701077" y="5713431"/>
              <a:ext cx="266769" cy="266769"/>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2" name="Oval 31">
              <a:extLst>
                <a:ext uri="{FF2B5EF4-FFF2-40B4-BE49-F238E27FC236}">
                  <a16:creationId xmlns:a16="http://schemas.microsoft.com/office/drawing/2014/main" xmlns="" id="{D4A1F281-DB66-4B40-9649-6570B4F7A1E6}"/>
                </a:ext>
              </a:extLst>
            </p:cNvPr>
            <p:cNvSpPr/>
            <p:nvPr/>
          </p:nvSpPr>
          <p:spPr>
            <a:xfrm>
              <a:off x="1876082" y="6638655"/>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3" name="Oval 32">
              <a:extLst>
                <a:ext uri="{FF2B5EF4-FFF2-40B4-BE49-F238E27FC236}">
                  <a16:creationId xmlns:a16="http://schemas.microsoft.com/office/drawing/2014/main" xmlns="" id="{379ABDB3-75BE-47D7-99DA-1B0F8F7D10A5}"/>
                </a:ext>
              </a:extLst>
            </p:cNvPr>
            <p:cNvSpPr/>
            <p:nvPr/>
          </p:nvSpPr>
          <p:spPr>
            <a:xfrm>
              <a:off x="3337008" y="6569132"/>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pic>
          <p:nvPicPr>
            <p:cNvPr id="34" name="Picture 33">
              <a:extLst>
                <a:ext uri="{FF2B5EF4-FFF2-40B4-BE49-F238E27FC236}">
                  <a16:creationId xmlns:a16="http://schemas.microsoft.com/office/drawing/2014/main" xmlns="" id="{887A0E28-A8B1-485C-8094-C373C6E415A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7019" t="12270"/>
            <a:stretch/>
          </p:blipFill>
          <p:spPr>
            <a:xfrm flipH="1">
              <a:off x="1089754" y="2472444"/>
              <a:ext cx="2923589" cy="3090905"/>
            </a:xfrm>
            <a:prstGeom prst="rect">
              <a:avLst/>
            </a:prstGeom>
          </p:spPr>
        </p:pic>
        <p:pic>
          <p:nvPicPr>
            <p:cNvPr id="35" name="Picture 34">
              <a:extLst>
                <a:ext uri="{FF2B5EF4-FFF2-40B4-BE49-F238E27FC236}">
                  <a16:creationId xmlns:a16="http://schemas.microsoft.com/office/drawing/2014/main" xmlns="" id="{64C9D86B-FB5E-4A7F-BCF6-CCE60CA874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253" y="3095034"/>
              <a:ext cx="3055100" cy="3715002"/>
            </a:xfrm>
            <a:prstGeom prst="rect">
              <a:avLst/>
            </a:prstGeom>
          </p:spPr>
        </p:pic>
      </p:grpSp>
    </p:spTree>
    <p:extLst>
      <p:ext uri="{BB962C8B-B14F-4D97-AF65-F5344CB8AC3E}">
        <p14:creationId xmlns:p14="http://schemas.microsoft.com/office/powerpoint/2010/main" val="1917058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12" name="Picture 11">
            <a:extLst>
              <a:ext uri="{FF2B5EF4-FFF2-40B4-BE49-F238E27FC236}">
                <a16:creationId xmlns:a16="http://schemas.microsoft.com/office/drawing/2014/main" xmlns="" id="{51AE9110-B50E-45AD-92A4-3074B766F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sp>
        <p:nvSpPr>
          <p:cNvPr id="4" name="Rectangle 3">
            <a:extLst>
              <a:ext uri="{FF2B5EF4-FFF2-40B4-BE49-F238E27FC236}">
                <a16:creationId xmlns:a16="http://schemas.microsoft.com/office/drawing/2014/main" xmlns="" id="{3C2CFABE-8A8E-48DC-AE57-C73AC4A060BC}"/>
              </a:ext>
            </a:extLst>
          </p:cNvPr>
          <p:cNvSpPr/>
          <p:nvPr/>
        </p:nvSpPr>
        <p:spPr>
          <a:xfrm>
            <a:off x="1249140" y="2387647"/>
            <a:ext cx="7094706" cy="34427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D" dirty="0"/>
              <a:t>	</a:t>
            </a:r>
            <a:r>
              <a:rPr lang="en-ID" dirty="0" err="1"/>
              <a:t>Moonly</a:t>
            </a:r>
            <a:r>
              <a:rPr lang="en-ID" dirty="0"/>
              <a:t> Article’s is a blog article that provides various kinds of articles, this website purpose to add insight, increase literacy, and entertainment for web visitors. We create a website with a simple and attractive design, making it easier for visitors to access it easily with the various features we provide such as search, popular posts, recent posts, old posts, and contact us.</a:t>
            </a:r>
          </a:p>
        </p:txBody>
      </p:sp>
      <p:sp>
        <p:nvSpPr>
          <p:cNvPr id="11" name="Half Frame 10">
            <a:extLst>
              <a:ext uri="{FF2B5EF4-FFF2-40B4-BE49-F238E27FC236}">
                <a16:creationId xmlns:a16="http://schemas.microsoft.com/office/drawing/2014/main" xmlns="" id="{815A0D12-D8FA-4295-819F-764411B073EF}"/>
              </a:ext>
            </a:extLst>
          </p:cNvPr>
          <p:cNvSpPr/>
          <p:nvPr/>
        </p:nvSpPr>
        <p:spPr>
          <a:xfrm rot="10800000">
            <a:off x="9558079" y="5218959"/>
            <a:ext cx="1182808" cy="712357"/>
          </a:xfrm>
          <a:prstGeom prst="halfFrame">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solidFill>
                <a:schemeClr val="tx1"/>
              </a:solidFill>
            </a:endParaRPr>
          </a:p>
        </p:txBody>
      </p:sp>
      <p:pic>
        <p:nvPicPr>
          <p:cNvPr id="14" name="Picture 13">
            <a:extLst>
              <a:ext uri="{FF2B5EF4-FFF2-40B4-BE49-F238E27FC236}">
                <a16:creationId xmlns:a16="http://schemas.microsoft.com/office/drawing/2014/main" xmlns="" id="{26CB9093-47FC-4434-A421-D19E9280D3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000" b="100000" l="833" r="100000">
                        <a14:backgroundMark x1="7833" y1="86429" x2="14000" y2="88929"/>
                        <a14:backgroundMark x1="38167" y1="75714" x2="45167" y2="74167"/>
                        <a14:backgroundMark x1="21333" y1="87976" x2="26000" y2="86429"/>
                        <a14:backgroundMark x1="43833" y1="62262" x2="49167" y2="58333"/>
                        <a14:backgroundMark x1="35667" y1="85595" x2="35333" y2="85000"/>
                      </a14:backgroundRemoval>
                    </a14:imgEffect>
                  </a14:imgLayer>
                </a14:imgProps>
              </a:ext>
              <a:ext uri="{28A0092B-C50C-407E-A947-70E740481C1C}">
                <a14:useLocalDpi xmlns:a14="http://schemas.microsoft.com/office/drawing/2010/main" val="0"/>
              </a:ext>
            </a:extLst>
          </a:blip>
          <a:srcRect t="37874"/>
          <a:stretch/>
        </p:blipFill>
        <p:spPr>
          <a:xfrm>
            <a:off x="8073436" y="3437664"/>
            <a:ext cx="3588222" cy="3120887"/>
          </a:xfrm>
          <a:prstGeom prst="rect">
            <a:avLst/>
          </a:prstGeom>
        </p:spPr>
      </p:pic>
      <p:sp>
        <p:nvSpPr>
          <p:cNvPr id="15" name="Oval 14">
            <a:extLst>
              <a:ext uri="{FF2B5EF4-FFF2-40B4-BE49-F238E27FC236}">
                <a16:creationId xmlns:a16="http://schemas.microsoft.com/office/drawing/2014/main" xmlns="" id="{4A26E117-DD71-4872-ABB4-462A911D8B5E}"/>
              </a:ext>
            </a:extLst>
          </p:cNvPr>
          <p:cNvSpPr/>
          <p:nvPr/>
        </p:nvSpPr>
        <p:spPr>
          <a:xfrm rot="17889226" flipH="1">
            <a:off x="10404489" y="987396"/>
            <a:ext cx="384313" cy="397565"/>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ID"/>
          </a:p>
        </p:txBody>
      </p:sp>
      <p:sp>
        <p:nvSpPr>
          <p:cNvPr id="6" name="Rectangle: Rounded Corners 5">
            <a:extLst>
              <a:ext uri="{FF2B5EF4-FFF2-40B4-BE49-F238E27FC236}">
                <a16:creationId xmlns:a16="http://schemas.microsoft.com/office/drawing/2014/main" xmlns="" id="{DC5A936C-8678-4A01-BF86-E460E6556EAC}"/>
              </a:ext>
            </a:extLst>
          </p:cNvPr>
          <p:cNvSpPr/>
          <p:nvPr/>
        </p:nvSpPr>
        <p:spPr>
          <a:xfrm>
            <a:off x="1451113" y="1181711"/>
            <a:ext cx="3984978" cy="712357"/>
          </a:xfrm>
          <a:prstGeom prst="roundRect">
            <a:avLst/>
          </a:prstGeom>
          <a:solidFill>
            <a:schemeClr val="bg1"/>
          </a:solidFill>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INTRODUCTION</a:t>
            </a:r>
          </a:p>
        </p:txBody>
      </p:sp>
      <p:sp>
        <p:nvSpPr>
          <p:cNvPr id="10" name="Half Frame 9">
            <a:extLst>
              <a:ext uri="{FF2B5EF4-FFF2-40B4-BE49-F238E27FC236}">
                <a16:creationId xmlns:a16="http://schemas.microsoft.com/office/drawing/2014/main" xmlns="" id="{9125E678-CCAD-44BA-BF14-5C7D40095DEC}"/>
              </a:ext>
            </a:extLst>
          </p:cNvPr>
          <p:cNvSpPr/>
          <p:nvPr/>
        </p:nvSpPr>
        <p:spPr>
          <a:xfrm>
            <a:off x="1451113" y="1141011"/>
            <a:ext cx="1182808" cy="712357"/>
          </a:xfrm>
          <a:prstGeom prst="halfFrame">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solidFill>
                <a:schemeClr val="tx1"/>
              </a:solidFill>
            </a:endParaRPr>
          </a:p>
        </p:txBody>
      </p:sp>
    </p:spTree>
    <p:extLst>
      <p:ext uri="{BB962C8B-B14F-4D97-AF65-F5344CB8AC3E}">
        <p14:creationId xmlns:p14="http://schemas.microsoft.com/office/powerpoint/2010/main" val="1806894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12" name="Picture 11">
            <a:extLst>
              <a:ext uri="{FF2B5EF4-FFF2-40B4-BE49-F238E27FC236}">
                <a16:creationId xmlns:a16="http://schemas.microsoft.com/office/drawing/2014/main" xmlns="" id="{51AE9110-B50E-45AD-92A4-3074B766F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sp>
        <p:nvSpPr>
          <p:cNvPr id="4" name="Rectangle 3">
            <a:extLst>
              <a:ext uri="{FF2B5EF4-FFF2-40B4-BE49-F238E27FC236}">
                <a16:creationId xmlns:a16="http://schemas.microsoft.com/office/drawing/2014/main" xmlns="" id="{3C2CFABE-8A8E-48DC-AE57-C73AC4A060BC}"/>
              </a:ext>
            </a:extLst>
          </p:cNvPr>
          <p:cNvSpPr/>
          <p:nvPr/>
        </p:nvSpPr>
        <p:spPr>
          <a:xfrm>
            <a:off x="1249139" y="2291645"/>
            <a:ext cx="7273971" cy="353872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just"/>
            <a:r>
              <a:rPr lang="en-ID" dirty="0"/>
              <a:t>	</a:t>
            </a:r>
            <a:r>
              <a:rPr lang="id-ID" dirty="0"/>
              <a:t>Moonly article is an article website that contains news and information about technology that will continue to be updated from time to time.This Moonly article website is intended to be read by the general public, especially users who want information about technological developments.In making the moonly article using HTML5 functions to describe each page.To improve page views, Moononly articles use 'cascading stylesheets' and 'javascript' from Bootstrap 5 which have class functions that can be used instantly to make it easier for users to beautify their website pages.Moonly's article also uses Jquery javascript so that the website can run and function properly.With the Jquery function in Moonly Article, users can use the quick search function in the top navigation to be able to find the posts they want.</a:t>
            </a:r>
            <a:endParaRPr lang="en-ID" dirty="0"/>
          </a:p>
          <a:p>
            <a:pPr algn="just"/>
            <a:endParaRPr lang="en-ID" dirty="0"/>
          </a:p>
        </p:txBody>
      </p:sp>
      <p:sp>
        <p:nvSpPr>
          <p:cNvPr id="11" name="Half Frame 10">
            <a:extLst>
              <a:ext uri="{FF2B5EF4-FFF2-40B4-BE49-F238E27FC236}">
                <a16:creationId xmlns:a16="http://schemas.microsoft.com/office/drawing/2014/main" xmlns="" id="{815A0D12-D8FA-4295-819F-764411B073EF}"/>
              </a:ext>
            </a:extLst>
          </p:cNvPr>
          <p:cNvSpPr/>
          <p:nvPr/>
        </p:nvSpPr>
        <p:spPr>
          <a:xfrm rot="10800000">
            <a:off x="9558079" y="5218959"/>
            <a:ext cx="1182808" cy="712357"/>
          </a:xfrm>
          <a:prstGeom prst="halfFrame">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solidFill>
                <a:schemeClr val="tx1"/>
              </a:solidFill>
            </a:endParaRPr>
          </a:p>
        </p:txBody>
      </p:sp>
      <p:pic>
        <p:nvPicPr>
          <p:cNvPr id="14" name="Picture 13">
            <a:extLst>
              <a:ext uri="{FF2B5EF4-FFF2-40B4-BE49-F238E27FC236}">
                <a16:creationId xmlns:a16="http://schemas.microsoft.com/office/drawing/2014/main" xmlns="" id="{26CB9093-47FC-4434-A421-D19E9280D3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000" b="100000" l="833" r="100000">
                        <a14:backgroundMark x1="7833" y1="86429" x2="14000" y2="88929"/>
                        <a14:backgroundMark x1="38167" y1="75714" x2="45167" y2="74167"/>
                        <a14:backgroundMark x1="21333" y1="87976" x2="26000" y2="86429"/>
                        <a14:backgroundMark x1="43833" y1="62262" x2="49167" y2="58333"/>
                        <a14:backgroundMark x1="35667" y1="85595" x2="35333" y2="85000"/>
                      </a14:backgroundRemoval>
                    </a14:imgEffect>
                  </a14:imgLayer>
                </a14:imgProps>
              </a:ext>
              <a:ext uri="{28A0092B-C50C-407E-A947-70E740481C1C}">
                <a14:useLocalDpi xmlns:a14="http://schemas.microsoft.com/office/drawing/2010/main" val="0"/>
              </a:ext>
            </a:extLst>
          </a:blip>
          <a:srcRect t="37874"/>
          <a:stretch/>
        </p:blipFill>
        <p:spPr>
          <a:xfrm>
            <a:off x="8073436" y="3437664"/>
            <a:ext cx="3588222" cy="3120887"/>
          </a:xfrm>
          <a:prstGeom prst="rect">
            <a:avLst/>
          </a:prstGeom>
        </p:spPr>
      </p:pic>
      <p:sp>
        <p:nvSpPr>
          <p:cNvPr id="15" name="Oval 14">
            <a:extLst>
              <a:ext uri="{FF2B5EF4-FFF2-40B4-BE49-F238E27FC236}">
                <a16:creationId xmlns:a16="http://schemas.microsoft.com/office/drawing/2014/main" xmlns="" id="{4A26E117-DD71-4872-ABB4-462A911D8B5E}"/>
              </a:ext>
            </a:extLst>
          </p:cNvPr>
          <p:cNvSpPr/>
          <p:nvPr/>
        </p:nvSpPr>
        <p:spPr>
          <a:xfrm rot="17889226" flipH="1">
            <a:off x="10404489" y="987396"/>
            <a:ext cx="384313" cy="397565"/>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ID"/>
          </a:p>
        </p:txBody>
      </p:sp>
      <p:sp>
        <p:nvSpPr>
          <p:cNvPr id="6" name="Rectangle: Rounded Corners 5">
            <a:extLst>
              <a:ext uri="{FF2B5EF4-FFF2-40B4-BE49-F238E27FC236}">
                <a16:creationId xmlns:a16="http://schemas.microsoft.com/office/drawing/2014/main" xmlns="" id="{DC5A936C-8678-4A01-BF86-E460E6556EAC}"/>
              </a:ext>
            </a:extLst>
          </p:cNvPr>
          <p:cNvSpPr/>
          <p:nvPr/>
        </p:nvSpPr>
        <p:spPr>
          <a:xfrm>
            <a:off x="1451113" y="1181711"/>
            <a:ext cx="3984978" cy="712357"/>
          </a:xfrm>
          <a:prstGeom prst="roundRect">
            <a:avLst/>
          </a:prstGeom>
          <a:solidFill>
            <a:schemeClr val="bg1"/>
          </a:solidFill>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System Summary</a:t>
            </a:r>
          </a:p>
        </p:txBody>
      </p:sp>
      <p:sp>
        <p:nvSpPr>
          <p:cNvPr id="10" name="Half Frame 9">
            <a:extLst>
              <a:ext uri="{FF2B5EF4-FFF2-40B4-BE49-F238E27FC236}">
                <a16:creationId xmlns:a16="http://schemas.microsoft.com/office/drawing/2014/main" xmlns="" id="{9125E678-CCAD-44BA-BF14-5C7D40095DEC}"/>
              </a:ext>
            </a:extLst>
          </p:cNvPr>
          <p:cNvSpPr/>
          <p:nvPr/>
        </p:nvSpPr>
        <p:spPr>
          <a:xfrm>
            <a:off x="1451113" y="1141011"/>
            <a:ext cx="1182808" cy="712357"/>
          </a:xfrm>
          <a:prstGeom prst="halfFrame">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solidFill>
                <a:schemeClr val="tx1"/>
              </a:solidFill>
            </a:endParaRPr>
          </a:p>
        </p:txBody>
      </p:sp>
    </p:spTree>
    <p:extLst>
      <p:ext uri="{BB962C8B-B14F-4D97-AF65-F5344CB8AC3E}">
        <p14:creationId xmlns:p14="http://schemas.microsoft.com/office/powerpoint/2010/main" val="2566812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sp>
        <p:nvSpPr>
          <p:cNvPr id="8" name="Rectangle 7">
            <a:extLst>
              <a:ext uri="{FF2B5EF4-FFF2-40B4-BE49-F238E27FC236}">
                <a16:creationId xmlns:a16="http://schemas.microsoft.com/office/drawing/2014/main" xmlns="" id="{1DF5C675-C688-4C9C-A4C2-601FAD690321}"/>
              </a:ext>
            </a:extLst>
          </p:cNvPr>
          <p:cNvSpPr/>
          <p:nvPr/>
        </p:nvSpPr>
        <p:spPr>
          <a:xfrm>
            <a:off x="5453315" y="3897297"/>
            <a:ext cx="4325205" cy="220684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D" sz="1600" b="1" dirty="0">
                <a:latin typeface="DK Lemon Yellow Sun" panose="02000000000000000000" pitchFamily="50" charset="0"/>
              </a:rPr>
              <a:t>-to make it easier for developers to use and implement JavaScript on websites</a:t>
            </a:r>
          </a:p>
          <a:p>
            <a:r>
              <a:rPr lang="en-ID" sz="1600" b="1" dirty="0">
                <a:latin typeface="DK Lemon Yellow Sun" panose="02000000000000000000" pitchFamily="50" charset="0"/>
              </a:rPr>
              <a:t>-compress various lines or lines of code into one function so you don't have to rewrite all lines of code just to complete one task.</a:t>
            </a:r>
          </a:p>
        </p:txBody>
      </p:sp>
      <p:sp>
        <p:nvSpPr>
          <p:cNvPr id="15" name="Rectangle 14">
            <a:extLst>
              <a:ext uri="{FF2B5EF4-FFF2-40B4-BE49-F238E27FC236}">
                <a16:creationId xmlns:a16="http://schemas.microsoft.com/office/drawing/2014/main" xmlns="" id="{B4F28EE8-CA6D-4461-B54E-823593B54BF4}"/>
              </a:ext>
            </a:extLst>
          </p:cNvPr>
          <p:cNvSpPr/>
          <p:nvPr/>
        </p:nvSpPr>
        <p:spPr>
          <a:xfrm>
            <a:off x="1509015" y="838171"/>
            <a:ext cx="4579492" cy="288382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D" sz="1600" b="1" dirty="0">
                <a:latin typeface="DK Lemon Yellow Sun" panose="02000000000000000000" pitchFamily="50" charset="0"/>
              </a:rPr>
              <a:t>-bootstrap function is to assist users in improving the appearance of an html website with cascading stylesheets that have been provided by bootstrap</a:t>
            </a:r>
          </a:p>
          <a:p>
            <a:r>
              <a:rPr lang="en-ID" sz="1600" b="1" dirty="0">
                <a:latin typeface="DK Lemon Yellow Sun" panose="02000000000000000000" pitchFamily="50" charset="0"/>
              </a:rPr>
              <a:t>-users can use bootstrap by entering class functions that have been provided by bootstrap.</a:t>
            </a:r>
          </a:p>
          <a:p>
            <a:r>
              <a:rPr lang="en-ID" sz="1600" b="1" dirty="0">
                <a:latin typeface="DK Lemon Yellow Sun" panose="02000000000000000000" pitchFamily="50" charset="0"/>
              </a:rPr>
              <a:t>-To see what classes can be entered, users can read the guide on the bootstrap website</a:t>
            </a:r>
          </a:p>
          <a:p>
            <a:pPr algn="r"/>
            <a:endParaRPr lang="en-ID" sz="1600" b="1" dirty="0">
              <a:latin typeface="DK Lemon Yellow Sun" panose="02000000000000000000" pitchFamily="50" charset="0"/>
            </a:endParaRPr>
          </a:p>
        </p:txBody>
      </p:sp>
      <p:sp>
        <p:nvSpPr>
          <p:cNvPr id="6" name="Oval 5">
            <a:extLst>
              <a:ext uri="{FF2B5EF4-FFF2-40B4-BE49-F238E27FC236}">
                <a16:creationId xmlns:a16="http://schemas.microsoft.com/office/drawing/2014/main" xmlns="" id="{99B86D93-8DBA-4B07-8FE6-9B59B67745F0}"/>
              </a:ext>
            </a:extLst>
          </p:cNvPr>
          <p:cNvSpPr/>
          <p:nvPr/>
        </p:nvSpPr>
        <p:spPr>
          <a:xfrm rot="14296913" flipH="1">
            <a:off x="1280753" y="450940"/>
            <a:ext cx="384313" cy="397565"/>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ID"/>
          </a:p>
        </p:txBody>
      </p:sp>
      <p:sp>
        <p:nvSpPr>
          <p:cNvPr id="23" name="Oval 22">
            <a:extLst>
              <a:ext uri="{FF2B5EF4-FFF2-40B4-BE49-F238E27FC236}">
                <a16:creationId xmlns:a16="http://schemas.microsoft.com/office/drawing/2014/main" xmlns="" id="{23D0CA50-CE6D-4EDF-98DB-EEA94D9CBFE8}"/>
              </a:ext>
            </a:extLst>
          </p:cNvPr>
          <p:cNvSpPr/>
          <p:nvPr/>
        </p:nvSpPr>
        <p:spPr>
          <a:xfrm rot="14296913" flipH="1">
            <a:off x="4437747" y="2370769"/>
            <a:ext cx="384313" cy="397565"/>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ID"/>
          </a:p>
        </p:txBody>
      </p:sp>
      <p:sp>
        <p:nvSpPr>
          <p:cNvPr id="29" name="Rectangle: Rounded Corners 28">
            <a:extLst>
              <a:ext uri="{FF2B5EF4-FFF2-40B4-BE49-F238E27FC236}">
                <a16:creationId xmlns:a16="http://schemas.microsoft.com/office/drawing/2014/main" xmlns="" id="{2692E76D-2999-4EBD-A441-03D05A8757DB}"/>
              </a:ext>
            </a:extLst>
          </p:cNvPr>
          <p:cNvSpPr/>
          <p:nvPr/>
        </p:nvSpPr>
        <p:spPr>
          <a:xfrm>
            <a:off x="6533968" y="962770"/>
            <a:ext cx="1944546" cy="843873"/>
          </a:xfrm>
          <a:prstGeom prst="round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l" rtl="0">
              <a:buFont typeface="Arial" panose="020B0604020202020204" pitchFamily="34" charset="0"/>
              <a:buChar char="•"/>
            </a:pPr>
            <a:r>
              <a:rPr lang="en-ID" dirty="0" err="1">
                <a:latin typeface="DK Lemon Yellow Sun" panose="02000000000000000000" pitchFamily="50" charset="0"/>
              </a:rPr>
              <a:t>Boostrap</a:t>
            </a:r>
            <a:r>
              <a:rPr lang="en-ID" dirty="0">
                <a:latin typeface="DK Lemon Yellow Sun" panose="02000000000000000000" pitchFamily="50" charset="0"/>
              </a:rPr>
              <a:t> function</a:t>
            </a:r>
          </a:p>
        </p:txBody>
      </p:sp>
      <p:grpSp>
        <p:nvGrpSpPr>
          <p:cNvPr id="3" name="Group 2">
            <a:extLst>
              <a:ext uri="{FF2B5EF4-FFF2-40B4-BE49-F238E27FC236}">
                <a16:creationId xmlns:a16="http://schemas.microsoft.com/office/drawing/2014/main" xmlns="" id="{6C12D468-C23F-4F86-B03B-18803052A83B}"/>
              </a:ext>
            </a:extLst>
          </p:cNvPr>
          <p:cNvGrpSpPr/>
          <p:nvPr/>
        </p:nvGrpSpPr>
        <p:grpSpPr>
          <a:xfrm>
            <a:off x="731253" y="4017896"/>
            <a:ext cx="2320449" cy="2792140"/>
            <a:chOff x="731253" y="2472444"/>
            <a:chExt cx="3404246" cy="4337592"/>
          </a:xfrm>
        </p:grpSpPr>
        <p:sp>
          <p:nvSpPr>
            <p:cNvPr id="31" name="Oval 30">
              <a:extLst>
                <a:ext uri="{FF2B5EF4-FFF2-40B4-BE49-F238E27FC236}">
                  <a16:creationId xmlns:a16="http://schemas.microsoft.com/office/drawing/2014/main" xmlns="" id="{2C71D0E9-743E-48E1-8E09-5FEB30F8C9EC}"/>
                </a:ext>
              </a:extLst>
            </p:cNvPr>
            <p:cNvSpPr/>
            <p:nvPr/>
          </p:nvSpPr>
          <p:spPr>
            <a:xfrm>
              <a:off x="3361873" y="5026814"/>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2" name="Oval 31">
              <a:extLst>
                <a:ext uri="{FF2B5EF4-FFF2-40B4-BE49-F238E27FC236}">
                  <a16:creationId xmlns:a16="http://schemas.microsoft.com/office/drawing/2014/main" xmlns="" id="{864AE46D-1EC8-4088-82BA-2C3F127BEDF0}"/>
                </a:ext>
              </a:extLst>
            </p:cNvPr>
            <p:cNvSpPr/>
            <p:nvPr/>
          </p:nvSpPr>
          <p:spPr>
            <a:xfrm>
              <a:off x="3431178" y="6260309"/>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3" name="Oval 32">
              <a:extLst>
                <a:ext uri="{FF2B5EF4-FFF2-40B4-BE49-F238E27FC236}">
                  <a16:creationId xmlns:a16="http://schemas.microsoft.com/office/drawing/2014/main" xmlns="" id="{782D0CE9-5D93-4FD1-9BD6-0CCD8D15E897}"/>
                </a:ext>
              </a:extLst>
            </p:cNvPr>
            <p:cNvSpPr/>
            <p:nvPr/>
          </p:nvSpPr>
          <p:spPr>
            <a:xfrm>
              <a:off x="3965654" y="5442299"/>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4" name="Oval 33">
              <a:extLst>
                <a:ext uri="{FF2B5EF4-FFF2-40B4-BE49-F238E27FC236}">
                  <a16:creationId xmlns:a16="http://schemas.microsoft.com/office/drawing/2014/main" xmlns="" id="{087F0322-73D6-4058-8A36-ACE6D933DB4C}"/>
                </a:ext>
              </a:extLst>
            </p:cNvPr>
            <p:cNvSpPr/>
            <p:nvPr/>
          </p:nvSpPr>
          <p:spPr>
            <a:xfrm>
              <a:off x="1363801" y="5455988"/>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5" name="Oval 34">
              <a:extLst>
                <a:ext uri="{FF2B5EF4-FFF2-40B4-BE49-F238E27FC236}">
                  <a16:creationId xmlns:a16="http://schemas.microsoft.com/office/drawing/2014/main" xmlns="" id="{84CF45D6-485E-4AF9-AD0B-DD4B58EC73B4}"/>
                </a:ext>
              </a:extLst>
            </p:cNvPr>
            <p:cNvSpPr/>
            <p:nvPr/>
          </p:nvSpPr>
          <p:spPr>
            <a:xfrm>
              <a:off x="3868730" y="5903518"/>
              <a:ext cx="266769" cy="266769"/>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6" name="Oval 35">
              <a:extLst>
                <a:ext uri="{FF2B5EF4-FFF2-40B4-BE49-F238E27FC236}">
                  <a16:creationId xmlns:a16="http://schemas.microsoft.com/office/drawing/2014/main" xmlns="" id="{31E3200B-95CD-4FC2-A0A6-70F118D9215F}"/>
                </a:ext>
              </a:extLst>
            </p:cNvPr>
            <p:cNvSpPr/>
            <p:nvPr/>
          </p:nvSpPr>
          <p:spPr>
            <a:xfrm>
              <a:off x="3837522" y="4914006"/>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7" name="Oval 36">
              <a:extLst>
                <a:ext uri="{FF2B5EF4-FFF2-40B4-BE49-F238E27FC236}">
                  <a16:creationId xmlns:a16="http://schemas.microsoft.com/office/drawing/2014/main" xmlns="" id="{C1A124BE-4E81-45E5-8C80-5238D16A5537}"/>
                </a:ext>
              </a:extLst>
            </p:cNvPr>
            <p:cNvSpPr/>
            <p:nvPr/>
          </p:nvSpPr>
          <p:spPr>
            <a:xfrm>
              <a:off x="1780403" y="6157611"/>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8" name="Oval 37">
              <a:extLst>
                <a:ext uri="{FF2B5EF4-FFF2-40B4-BE49-F238E27FC236}">
                  <a16:creationId xmlns:a16="http://schemas.microsoft.com/office/drawing/2014/main" xmlns="" id="{7D0944C9-7325-4BD1-99F6-5B8B827ABF09}"/>
                </a:ext>
              </a:extLst>
            </p:cNvPr>
            <p:cNvSpPr/>
            <p:nvPr/>
          </p:nvSpPr>
          <p:spPr>
            <a:xfrm>
              <a:off x="2987636" y="5187520"/>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9" name="Oval 38">
              <a:extLst>
                <a:ext uri="{FF2B5EF4-FFF2-40B4-BE49-F238E27FC236}">
                  <a16:creationId xmlns:a16="http://schemas.microsoft.com/office/drawing/2014/main" xmlns="" id="{1A93E098-7B65-447B-BAD5-8CD284172750}"/>
                </a:ext>
              </a:extLst>
            </p:cNvPr>
            <p:cNvSpPr/>
            <p:nvPr/>
          </p:nvSpPr>
          <p:spPr>
            <a:xfrm>
              <a:off x="4023062" y="4597838"/>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0" name="Oval 39">
              <a:extLst>
                <a:ext uri="{FF2B5EF4-FFF2-40B4-BE49-F238E27FC236}">
                  <a16:creationId xmlns:a16="http://schemas.microsoft.com/office/drawing/2014/main" xmlns="" id="{78FFBDFB-4AC0-42BD-A1F8-8A4AE616EA6F}"/>
                </a:ext>
              </a:extLst>
            </p:cNvPr>
            <p:cNvSpPr/>
            <p:nvPr/>
          </p:nvSpPr>
          <p:spPr>
            <a:xfrm>
              <a:off x="2364082" y="5834397"/>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1" name="Oval 40">
              <a:extLst>
                <a:ext uri="{FF2B5EF4-FFF2-40B4-BE49-F238E27FC236}">
                  <a16:creationId xmlns:a16="http://schemas.microsoft.com/office/drawing/2014/main" xmlns="" id="{588B9278-03E4-4976-A534-BB925BFC08BD}"/>
                </a:ext>
              </a:extLst>
            </p:cNvPr>
            <p:cNvSpPr/>
            <p:nvPr/>
          </p:nvSpPr>
          <p:spPr>
            <a:xfrm>
              <a:off x="1202791" y="6173635"/>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2" name="Oval 41">
              <a:extLst>
                <a:ext uri="{FF2B5EF4-FFF2-40B4-BE49-F238E27FC236}">
                  <a16:creationId xmlns:a16="http://schemas.microsoft.com/office/drawing/2014/main" xmlns="" id="{B98636B5-DCC8-43BE-8699-6AD38F40DA2C}"/>
                </a:ext>
              </a:extLst>
            </p:cNvPr>
            <p:cNvSpPr/>
            <p:nvPr/>
          </p:nvSpPr>
          <p:spPr>
            <a:xfrm>
              <a:off x="2288637" y="6181899"/>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3" name="Oval 42">
              <a:extLst>
                <a:ext uri="{FF2B5EF4-FFF2-40B4-BE49-F238E27FC236}">
                  <a16:creationId xmlns:a16="http://schemas.microsoft.com/office/drawing/2014/main" xmlns="" id="{5656B38F-C6D1-4071-B828-1C028A7FACB9}"/>
                </a:ext>
              </a:extLst>
            </p:cNvPr>
            <p:cNvSpPr/>
            <p:nvPr/>
          </p:nvSpPr>
          <p:spPr>
            <a:xfrm>
              <a:off x="3401074" y="5834242"/>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4" name="Oval 43">
              <a:extLst>
                <a:ext uri="{FF2B5EF4-FFF2-40B4-BE49-F238E27FC236}">
                  <a16:creationId xmlns:a16="http://schemas.microsoft.com/office/drawing/2014/main" xmlns="" id="{948E03B3-322F-467D-97A2-2B860E83CF26}"/>
                </a:ext>
              </a:extLst>
            </p:cNvPr>
            <p:cNvSpPr/>
            <p:nvPr/>
          </p:nvSpPr>
          <p:spPr>
            <a:xfrm>
              <a:off x="3086469" y="6150193"/>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5" name="Oval 44">
              <a:extLst>
                <a:ext uri="{FF2B5EF4-FFF2-40B4-BE49-F238E27FC236}">
                  <a16:creationId xmlns:a16="http://schemas.microsoft.com/office/drawing/2014/main" xmlns="" id="{5A1D64E0-BB3B-4D04-BCD6-2250CE362A9C}"/>
                </a:ext>
              </a:extLst>
            </p:cNvPr>
            <p:cNvSpPr/>
            <p:nvPr/>
          </p:nvSpPr>
          <p:spPr>
            <a:xfrm>
              <a:off x="3063428" y="5857437"/>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6" name="Oval 45">
              <a:extLst>
                <a:ext uri="{FF2B5EF4-FFF2-40B4-BE49-F238E27FC236}">
                  <a16:creationId xmlns:a16="http://schemas.microsoft.com/office/drawing/2014/main" xmlns="" id="{5096F1B1-3C39-4B06-A3EB-C8E95C7E5845}"/>
                </a:ext>
              </a:extLst>
            </p:cNvPr>
            <p:cNvSpPr/>
            <p:nvPr/>
          </p:nvSpPr>
          <p:spPr>
            <a:xfrm>
              <a:off x="3070857" y="5453770"/>
              <a:ext cx="46081" cy="46081"/>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7" name="Oval 46">
              <a:extLst>
                <a:ext uri="{FF2B5EF4-FFF2-40B4-BE49-F238E27FC236}">
                  <a16:creationId xmlns:a16="http://schemas.microsoft.com/office/drawing/2014/main" xmlns="" id="{6A9462E5-D55E-44EB-A53A-34550AA818F8}"/>
                </a:ext>
              </a:extLst>
            </p:cNvPr>
            <p:cNvSpPr/>
            <p:nvPr/>
          </p:nvSpPr>
          <p:spPr>
            <a:xfrm>
              <a:off x="3618363" y="5193796"/>
              <a:ext cx="180867" cy="180867"/>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8" name="Oval 47">
              <a:extLst>
                <a:ext uri="{FF2B5EF4-FFF2-40B4-BE49-F238E27FC236}">
                  <a16:creationId xmlns:a16="http://schemas.microsoft.com/office/drawing/2014/main" xmlns="" id="{91E6617A-FF36-400B-9881-4E57AE2167DF}"/>
                </a:ext>
              </a:extLst>
            </p:cNvPr>
            <p:cNvSpPr/>
            <p:nvPr/>
          </p:nvSpPr>
          <p:spPr>
            <a:xfrm>
              <a:off x="3272942" y="5523088"/>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9" name="Oval 48">
              <a:extLst>
                <a:ext uri="{FF2B5EF4-FFF2-40B4-BE49-F238E27FC236}">
                  <a16:creationId xmlns:a16="http://schemas.microsoft.com/office/drawing/2014/main" xmlns="" id="{A6E05084-0609-4BB4-B932-8A622A6B0D32}"/>
                </a:ext>
              </a:extLst>
            </p:cNvPr>
            <p:cNvSpPr/>
            <p:nvPr/>
          </p:nvSpPr>
          <p:spPr>
            <a:xfrm>
              <a:off x="2701077" y="5713431"/>
              <a:ext cx="266769" cy="266769"/>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50" name="Oval 49">
              <a:extLst>
                <a:ext uri="{FF2B5EF4-FFF2-40B4-BE49-F238E27FC236}">
                  <a16:creationId xmlns:a16="http://schemas.microsoft.com/office/drawing/2014/main" xmlns="" id="{51E47E58-4093-4274-A884-4747192075F2}"/>
                </a:ext>
              </a:extLst>
            </p:cNvPr>
            <p:cNvSpPr/>
            <p:nvPr/>
          </p:nvSpPr>
          <p:spPr>
            <a:xfrm>
              <a:off x="1876082" y="6638655"/>
              <a:ext cx="128132" cy="128132"/>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51" name="Oval 50">
              <a:extLst>
                <a:ext uri="{FF2B5EF4-FFF2-40B4-BE49-F238E27FC236}">
                  <a16:creationId xmlns:a16="http://schemas.microsoft.com/office/drawing/2014/main" xmlns="" id="{A34DD556-74ED-4478-BFEA-3504335E02B4}"/>
                </a:ext>
              </a:extLst>
            </p:cNvPr>
            <p:cNvSpPr/>
            <p:nvPr/>
          </p:nvSpPr>
          <p:spPr>
            <a:xfrm>
              <a:off x="3337008" y="6569132"/>
              <a:ext cx="69523" cy="69523"/>
            </a:xfrm>
            <a:prstGeom prst="ellipse">
              <a:avLst/>
            </a:prstGeom>
            <a:solidFill>
              <a:srgbClr val="BD835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pic>
          <p:nvPicPr>
            <p:cNvPr id="53" name="Picture 52">
              <a:extLst>
                <a:ext uri="{FF2B5EF4-FFF2-40B4-BE49-F238E27FC236}">
                  <a16:creationId xmlns:a16="http://schemas.microsoft.com/office/drawing/2014/main" xmlns="" id="{C3AAAE45-5B5D-406A-86E3-14CC60C140F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019" t="12270"/>
            <a:stretch/>
          </p:blipFill>
          <p:spPr>
            <a:xfrm flipH="1">
              <a:off x="1089754" y="2472444"/>
              <a:ext cx="2923589" cy="3090905"/>
            </a:xfrm>
            <a:prstGeom prst="rect">
              <a:avLst/>
            </a:prstGeom>
          </p:spPr>
        </p:pic>
        <p:pic>
          <p:nvPicPr>
            <p:cNvPr id="52" name="Picture 51">
              <a:extLst>
                <a:ext uri="{FF2B5EF4-FFF2-40B4-BE49-F238E27FC236}">
                  <a16:creationId xmlns:a16="http://schemas.microsoft.com/office/drawing/2014/main" xmlns="" id="{E6E9FD9C-51F1-4970-99A2-49E8627A1C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253" y="3095034"/>
              <a:ext cx="3055100" cy="3715002"/>
            </a:xfrm>
            <a:prstGeom prst="rect">
              <a:avLst/>
            </a:prstGeom>
          </p:spPr>
        </p:pic>
      </p:grpSp>
      <p:sp>
        <p:nvSpPr>
          <p:cNvPr id="54" name="Rectangle: Rounded Corners 53">
            <a:extLst>
              <a:ext uri="{FF2B5EF4-FFF2-40B4-BE49-F238E27FC236}">
                <a16:creationId xmlns:a16="http://schemas.microsoft.com/office/drawing/2014/main" xmlns="" id="{0C93876D-4EC9-456B-AB0C-87AE41074823}"/>
              </a:ext>
            </a:extLst>
          </p:cNvPr>
          <p:cNvSpPr/>
          <p:nvPr/>
        </p:nvSpPr>
        <p:spPr>
          <a:xfrm>
            <a:off x="9063958" y="2713907"/>
            <a:ext cx="1944546" cy="843873"/>
          </a:xfrm>
          <a:prstGeom prst="round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l" rtl="0">
              <a:buFont typeface="Arial" panose="020B0604020202020204" pitchFamily="34" charset="0"/>
              <a:buChar char="•"/>
            </a:pPr>
            <a:r>
              <a:rPr lang="en-ID" dirty="0" err="1">
                <a:latin typeface="DK Lemon Yellow Sun" panose="02000000000000000000" pitchFamily="50" charset="0"/>
              </a:rPr>
              <a:t>JQuery</a:t>
            </a:r>
            <a:r>
              <a:rPr lang="en-ID" dirty="0">
                <a:latin typeface="DK Lemon Yellow Sun" panose="02000000000000000000" pitchFamily="50" charset="0"/>
              </a:rPr>
              <a:t> function</a:t>
            </a:r>
          </a:p>
        </p:txBody>
      </p:sp>
    </p:spTree>
    <p:extLst>
      <p:ext uri="{BB962C8B-B14F-4D97-AF65-F5344CB8AC3E}">
        <p14:creationId xmlns:p14="http://schemas.microsoft.com/office/powerpoint/2010/main" val="1188068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4163891" y="0"/>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Component</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xmlns="" id="{C6770D44-164B-413D-BA18-1D67817DBB5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88018" y="1504126"/>
            <a:ext cx="5518785" cy="1066800"/>
          </a:xfrm>
          <a:prstGeom prst="rect">
            <a:avLst/>
          </a:prstGeom>
          <a:noFill/>
          <a:ln>
            <a:noFill/>
          </a:ln>
        </p:spPr>
      </p:pic>
      <p:pic>
        <p:nvPicPr>
          <p:cNvPr id="12" name="Picture 11">
            <a:extLst>
              <a:ext uri="{FF2B5EF4-FFF2-40B4-BE49-F238E27FC236}">
                <a16:creationId xmlns:a16="http://schemas.microsoft.com/office/drawing/2014/main" xmlns="" id="{2B601283-3F36-4A91-AB42-58E58A55D3A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3723" y="3538024"/>
            <a:ext cx="5524500" cy="1933575"/>
          </a:xfrm>
          <a:prstGeom prst="rect">
            <a:avLst/>
          </a:prstGeom>
          <a:noFill/>
          <a:ln>
            <a:noFill/>
          </a:ln>
        </p:spPr>
      </p:pic>
      <p:pic>
        <p:nvPicPr>
          <p:cNvPr id="13" name="Picture 12">
            <a:extLst>
              <a:ext uri="{FF2B5EF4-FFF2-40B4-BE49-F238E27FC236}">
                <a16:creationId xmlns:a16="http://schemas.microsoft.com/office/drawing/2014/main" xmlns="" id="{974338EA-CBE5-4FEA-946C-36666F392C8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460211" y="326588"/>
            <a:ext cx="3202825" cy="2995227"/>
          </a:xfrm>
          <a:prstGeom prst="rect">
            <a:avLst/>
          </a:prstGeom>
          <a:noFill/>
          <a:ln>
            <a:noFill/>
          </a:ln>
        </p:spPr>
      </p:pic>
      <p:pic>
        <p:nvPicPr>
          <p:cNvPr id="14" name="Picture 13">
            <a:extLst>
              <a:ext uri="{FF2B5EF4-FFF2-40B4-BE49-F238E27FC236}">
                <a16:creationId xmlns:a16="http://schemas.microsoft.com/office/drawing/2014/main" xmlns="" id="{FB2816CE-14A9-47BE-B8BF-67F61736FBD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216830" y="3424001"/>
            <a:ext cx="3806490" cy="3188414"/>
          </a:xfrm>
          <a:prstGeom prst="rect">
            <a:avLst/>
          </a:prstGeom>
          <a:noFill/>
          <a:ln>
            <a:noFill/>
          </a:ln>
        </p:spPr>
      </p:pic>
      <p:sp>
        <p:nvSpPr>
          <p:cNvPr id="3" name="Rectangle 2">
            <a:extLst>
              <a:ext uri="{FF2B5EF4-FFF2-40B4-BE49-F238E27FC236}">
                <a16:creationId xmlns:a16="http://schemas.microsoft.com/office/drawing/2014/main" xmlns="" id="{D4530F4C-28F8-4938-BC7D-8B9BC3E562E0}"/>
              </a:ext>
            </a:extLst>
          </p:cNvPr>
          <p:cNvSpPr/>
          <p:nvPr/>
        </p:nvSpPr>
        <p:spPr>
          <a:xfrm>
            <a:off x="1399906" y="1104527"/>
            <a:ext cx="2391546" cy="2596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Pictures</a:t>
            </a:r>
          </a:p>
        </p:txBody>
      </p:sp>
      <p:sp>
        <p:nvSpPr>
          <p:cNvPr id="16" name="Rectangle 15">
            <a:extLst>
              <a:ext uri="{FF2B5EF4-FFF2-40B4-BE49-F238E27FC236}">
                <a16:creationId xmlns:a16="http://schemas.microsoft.com/office/drawing/2014/main" xmlns="" id="{48EB34D3-D889-4EA7-A771-BEE78D747359}"/>
              </a:ext>
            </a:extLst>
          </p:cNvPr>
          <p:cNvSpPr/>
          <p:nvPr/>
        </p:nvSpPr>
        <p:spPr>
          <a:xfrm>
            <a:off x="1399906" y="3036921"/>
            <a:ext cx="2391546" cy="2596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File</a:t>
            </a:r>
          </a:p>
        </p:txBody>
      </p:sp>
      <p:sp>
        <p:nvSpPr>
          <p:cNvPr id="17" name="Rectangle 16">
            <a:extLst>
              <a:ext uri="{FF2B5EF4-FFF2-40B4-BE49-F238E27FC236}">
                <a16:creationId xmlns:a16="http://schemas.microsoft.com/office/drawing/2014/main" xmlns="" id="{995121E2-C289-4898-B01A-870AE46DAAED}"/>
              </a:ext>
            </a:extLst>
          </p:cNvPr>
          <p:cNvSpPr/>
          <p:nvPr/>
        </p:nvSpPr>
        <p:spPr>
          <a:xfrm rot="5400000">
            <a:off x="9755197" y="1521836"/>
            <a:ext cx="2391546" cy="2596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err="1"/>
              <a:t>Boostrap</a:t>
            </a:r>
            <a:r>
              <a:rPr lang="en-ID" dirty="0"/>
              <a:t> JS</a:t>
            </a:r>
          </a:p>
        </p:txBody>
      </p:sp>
      <p:sp>
        <p:nvSpPr>
          <p:cNvPr id="18" name="Rectangle 17">
            <a:extLst>
              <a:ext uri="{FF2B5EF4-FFF2-40B4-BE49-F238E27FC236}">
                <a16:creationId xmlns:a16="http://schemas.microsoft.com/office/drawing/2014/main" xmlns="" id="{9FEA51F2-7C31-4D60-82EF-FE2849B48F7D}"/>
              </a:ext>
            </a:extLst>
          </p:cNvPr>
          <p:cNvSpPr/>
          <p:nvPr/>
        </p:nvSpPr>
        <p:spPr>
          <a:xfrm rot="5400000">
            <a:off x="10158370" y="4676988"/>
            <a:ext cx="2391546" cy="2596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err="1"/>
              <a:t>Boostrap</a:t>
            </a:r>
            <a:r>
              <a:rPr lang="en-ID" dirty="0"/>
              <a:t> CSS</a:t>
            </a:r>
          </a:p>
        </p:txBody>
      </p:sp>
    </p:spTree>
    <p:extLst>
      <p:ext uri="{BB962C8B-B14F-4D97-AF65-F5344CB8AC3E}">
        <p14:creationId xmlns:p14="http://schemas.microsoft.com/office/powerpoint/2010/main" val="1791487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3593206" y="69435"/>
            <a:ext cx="4713668" cy="1323439"/>
          </a:xfrm>
          <a:prstGeom prst="rect">
            <a:avLst/>
          </a:prstGeom>
          <a:noFill/>
        </p:spPr>
        <p:txBody>
          <a:bodyPr wrap="square" rtlCol="0">
            <a:spAutoFit/>
          </a:bodyPr>
          <a:lstStyle/>
          <a:p>
            <a:pPr algn="ctr" rtl="0"/>
            <a:r>
              <a:rPr lang="en-ID" sz="4000" dirty="0">
                <a:latin typeface="DK Lemon Yellow Sun" panose="02000000000000000000" pitchFamily="50" charset="0"/>
              </a:rPr>
              <a:t>IMPLEMENTATION</a:t>
            </a:r>
          </a:p>
          <a:p>
            <a:pPr algn="ctr"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xmlns="" id="{3695B36F-45D7-4861-A61C-A352C92BD4BA}"/>
              </a:ext>
            </a:extLst>
          </p:cNvPr>
          <p:cNvPicPr>
            <a:picLocks noChangeAspect="1"/>
          </p:cNvPicPr>
          <p:nvPr/>
        </p:nvPicPr>
        <p:blipFill>
          <a:blip r:embed="rId4"/>
          <a:stretch>
            <a:fillRect/>
          </a:stretch>
        </p:blipFill>
        <p:spPr>
          <a:xfrm>
            <a:off x="95544" y="911322"/>
            <a:ext cx="4225441" cy="5294367"/>
          </a:xfrm>
          <a:prstGeom prst="rect">
            <a:avLst/>
          </a:prstGeom>
        </p:spPr>
      </p:pic>
      <p:pic>
        <p:nvPicPr>
          <p:cNvPr id="5" name="Picture 4">
            <a:extLst>
              <a:ext uri="{FF2B5EF4-FFF2-40B4-BE49-F238E27FC236}">
                <a16:creationId xmlns:a16="http://schemas.microsoft.com/office/drawing/2014/main" xmlns="" id="{59E7BDF3-4CA3-440D-BCB1-9B848E38E9C1}"/>
              </a:ext>
            </a:extLst>
          </p:cNvPr>
          <p:cNvPicPr>
            <a:picLocks noChangeAspect="1"/>
          </p:cNvPicPr>
          <p:nvPr/>
        </p:nvPicPr>
        <p:blipFill>
          <a:blip r:embed="rId5"/>
          <a:stretch>
            <a:fillRect/>
          </a:stretch>
        </p:blipFill>
        <p:spPr>
          <a:xfrm>
            <a:off x="4307693" y="731155"/>
            <a:ext cx="3819994" cy="5870420"/>
          </a:xfrm>
          <a:prstGeom prst="rect">
            <a:avLst/>
          </a:prstGeom>
        </p:spPr>
      </p:pic>
      <p:pic>
        <p:nvPicPr>
          <p:cNvPr id="6" name="Picture 5">
            <a:extLst>
              <a:ext uri="{FF2B5EF4-FFF2-40B4-BE49-F238E27FC236}">
                <a16:creationId xmlns:a16="http://schemas.microsoft.com/office/drawing/2014/main" xmlns="" id="{45485E81-7EE2-4A62-B077-BC75922E8D43}"/>
              </a:ext>
            </a:extLst>
          </p:cNvPr>
          <p:cNvPicPr>
            <a:picLocks noChangeAspect="1"/>
          </p:cNvPicPr>
          <p:nvPr/>
        </p:nvPicPr>
        <p:blipFill>
          <a:blip r:embed="rId6"/>
          <a:stretch>
            <a:fillRect/>
          </a:stretch>
        </p:blipFill>
        <p:spPr>
          <a:xfrm>
            <a:off x="8085276" y="911322"/>
            <a:ext cx="4035466" cy="4013083"/>
          </a:xfrm>
          <a:prstGeom prst="rect">
            <a:avLst/>
          </a:prstGeom>
        </p:spPr>
      </p:pic>
      <p:sp>
        <p:nvSpPr>
          <p:cNvPr id="8" name="Rectangle 7">
            <a:extLst>
              <a:ext uri="{FF2B5EF4-FFF2-40B4-BE49-F238E27FC236}">
                <a16:creationId xmlns:a16="http://schemas.microsoft.com/office/drawing/2014/main" xmlns="" id="{5A004527-CC46-4121-9D5B-DC4DA23D58F4}"/>
              </a:ext>
            </a:extLst>
          </p:cNvPr>
          <p:cNvSpPr/>
          <p:nvPr/>
        </p:nvSpPr>
        <p:spPr>
          <a:xfrm>
            <a:off x="773723" y="606732"/>
            <a:ext cx="1737983"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Home.html</a:t>
            </a:r>
          </a:p>
        </p:txBody>
      </p:sp>
    </p:spTree>
    <p:extLst>
      <p:ext uri="{BB962C8B-B14F-4D97-AF65-F5344CB8AC3E}">
        <p14:creationId xmlns:p14="http://schemas.microsoft.com/office/powerpoint/2010/main" val="1553880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3546810" y="86287"/>
            <a:ext cx="4697142" cy="1323439"/>
          </a:xfrm>
          <a:prstGeom prst="rect">
            <a:avLst/>
          </a:prstGeom>
          <a:noFill/>
        </p:spPr>
        <p:txBody>
          <a:bodyPr wrap="square" rtlCol="0">
            <a:spAutoFit/>
          </a:bodyPr>
          <a:lstStyle/>
          <a:p>
            <a:pPr algn="l" rtl="0"/>
            <a:r>
              <a:rPr lang="en-ID" sz="4000" dirty="0">
                <a:latin typeface="DK Lemon Yellow Sun" panose="02000000000000000000" pitchFamily="50" charset="0"/>
              </a:rPr>
              <a:t>IMPLEMENTATION</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773723" y="606732"/>
            <a:ext cx="1896899"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LatestOrder.html</a:t>
            </a:r>
          </a:p>
        </p:txBody>
      </p:sp>
      <p:pic>
        <p:nvPicPr>
          <p:cNvPr id="3" name="Picture 2">
            <a:extLst>
              <a:ext uri="{FF2B5EF4-FFF2-40B4-BE49-F238E27FC236}">
                <a16:creationId xmlns:a16="http://schemas.microsoft.com/office/drawing/2014/main" xmlns="" id="{FFFCBCCD-5E32-4676-960C-D52F5FA1B3B2}"/>
              </a:ext>
            </a:extLst>
          </p:cNvPr>
          <p:cNvPicPr>
            <a:picLocks noChangeAspect="1"/>
          </p:cNvPicPr>
          <p:nvPr/>
        </p:nvPicPr>
        <p:blipFill>
          <a:blip r:embed="rId4"/>
          <a:stretch>
            <a:fillRect/>
          </a:stretch>
        </p:blipFill>
        <p:spPr>
          <a:xfrm>
            <a:off x="340974" y="923727"/>
            <a:ext cx="3982281" cy="2970940"/>
          </a:xfrm>
          <a:prstGeom prst="rect">
            <a:avLst/>
          </a:prstGeom>
        </p:spPr>
      </p:pic>
      <p:pic>
        <p:nvPicPr>
          <p:cNvPr id="9" name="Picture 8">
            <a:extLst>
              <a:ext uri="{FF2B5EF4-FFF2-40B4-BE49-F238E27FC236}">
                <a16:creationId xmlns:a16="http://schemas.microsoft.com/office/drawing/2014/main" xmlns="" id="{1A12A4AA-73A6-4564-96CA-CD22360D004B}"/>
              </a:ext>
            </a:extLst>
          </p:cNvPr>
          <p:cNvPicPr>
            <a:picLocks noChangeAspect="1"/>
          </p:cNvPicPr>
          <p:nvPr/>
        </p:nvPicPr>
        <p:blipFill>
          <a:blip r:embed="rId5"/>
          <a:stretch>
            <a:fillRect/>
          </a:stretch>
        </p:blipFill>
        <p:spPr>
          <a:xfrm>
            <a:off x="4315419" y="630388"/>
            <a:ext cx="3928533" cy="6037219"/>
          </a:xfrm>
          <a:prstGeom prst="rect">
            <a:avLst/>
          </a:prstGeom>
        </p:spPr>
      </p:pic>
      <p:pic>
        <p:nvPicPr>
          <p:cNvPr id="10" name="Picture 9">
            <a:extLst>
              <a:ext uri="{FF2B5EF4-FFF2-40B4-BE49-F238E27FC236}">
                <a16:creationId xmlns:a16="http://schemas.microsoft.com/office/drawing/2014/main" xmlns="" id="{A1524DF4-D9FB-4580-B5F0-B3FDFE621C1F}"/>
              </a:ext>
            </a:extLst>
          </p:cNvPr>
          <p:cNvPicPr>
            <a:picLocks noChangeAspect="1"/>
          </p:cNvPicPr>
          <p:nvPr/>
        </p:nvPicPr>
        <p:blipFill>
          <a:blip r:embed="rId6"/>
          <a:stretch>
            <a:fillRect/>
          </a:stretch>
        </p:blipFill>
        <p:spPr>
          <a:xfrm>
            <a:off x="8243952" y="569472"/>
            <a:ext cx="3913938" cy="4246162"/>
          </a:xfrm>
          <a:prstGeom prst="rect">
            <a:avLst/>
          </a:prstGeom>
        </p:spPr>
      </p:pic>
    </p:spTree>
    <p:extLst>
      <p:ext uri="{BB962C8B-B14F-4D97-AF65-F5344CB8AC3E}">
        <p14:creationId xmlns:p14="http://schemas.microsoft.com/office/powerpoint/2010/main" val="981834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3857446" y="0"/>
            <a:ext cx="4581232" cy="1323439"/>
          </a:xfrm>
          <a:prstGeom prst="rect">
            <a:avLst/>
          </a:prstGeom>
          <a:noFill/>
        </p:spPr>
        <p:txBody>
          <a:bodyPr wrap="square" rtlCol="0">
            <a:spAutoFit/>
          </a:bodyPr>
          <a:lstStyle/>
          <a:p>
            <a:pPr algn="l" rtl="0"/>
            <a:r>
              <a:rPr lang="en-ID" sz="4000" dirty="0">
                <a:latin typeface="DK Lemon Yellow Sun" panose="02000000000000000000" pitchFamily="50" charset="0"/>
              </a:rPr>
              <a:t>IMPLEMENTATION</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773723" y="60673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LongestOrder.html</a:t>
            </a:r>
          </a:p>
        </p:txBody>
      </p:sp>
      <p:pic>
        <p:nvPicPr>
          <p:cNvPr id="4" name="Picture 3">
            <a:extLst>
              <a:ext uri="{FF2B5EF4-FFF2-40B4-BE49-F238E27FC236}">
                <a16:creationId xmlns:a16="http://schemas.microsoft.com/office/drawing/2014/main" xmlns="" id="{B63CBC0D-76D7-4522-9272-5E6D188ABBD4}"/>
              </a:ext>
            </a:extLst>
          </p:cNvPr>
          <p:cNvPicPr>
            <a:picLocks noChangeAspect="1"/>
          </p:cNvPicPr>
          <p:nvPr/>
        </p:nvPicPr>
        <p:blipFill>
          <a:blip r:embed="rId4"/>
          <a:stretch>
            <a:fillRect/>
          </a:stretch>
        </p:blipFill>
        <p:spPr>
          <a:xfrm>
            <a:off x="226784" y="1059916"/>
            <a:ext cx="4086157" cy="2771304"/>
          </a:xfrm>
          <a:prstGeom prst="rect">
            <a:avLst/>
          </a:prstGeom>
        </p:spPr>
      </p:pic>
      <p:pic>
        <p:nvPicPr>
          <p:cNvPr id="5" name="Picture 4">
            <a:extLst>
              <a:ext uri="{FF2B5EF4-FFF2-40B4-BE49-F238E27FC236}">
                <a16:creationId xmlns:a16="http://schemas.microsoft.com/office/drawing/2014/main" xmlns="" id="{5BF6EC44-7E17-40B8-B581-B0E5C130F92D}"/>
              </a:ext>
            </a:extLst>
          </p:cNvPr>
          <p:cNvPicPr>
            <a:picLocks noChangeAspect="1"/>
          </p:cNvPicPr>
          <p:nvPr/>
        </p:nvPicPr>
        <p:blipFill>
          <a:blip r:embed="rId5"/>
          <a:stretch>
            <a:fillRect/>
          </a:stretch>
        </p:blipFill>
        <p:spPr>
          <a:xfrm>
            <a:off x="4297263" y="606732"/>
            <a:ext cx="4141415" cy="6364369"/>
          </a:xfrm>
          <a:prstGeom prst="rect">
            <a:avLst/>
          </a:prstGeom>
        </p:spPr>
      </p:pic>
      <p:pic>
        <p:nvPicPr>
          <p:cNvPr id="6" name="Picture 5">
            <a:extLst>
              <a:ext uri="{FF2B5EF4-FFF2-40B4-BE49-F238E27FC236}">
                <a16:creationId xmlns:a16="http://schemas.microsoft.com/office/drawing/2014/main" xmlns="" id="{12441F10-1451-4452-B2DE-53E132BDABCF}"/>
              </a:ext>
            </a:extLst>
          </p:cNvPr>
          <p:cNvPicPr>
            <a:picLocks noChangeAspect="1"/>
          </p:cNvPicPr>
          <p:nvPr/>
        </p:nvPicPr>
        <p:blipFill>
          <a:blip r:embed="rId6"/>
          <a:stretch>
            <a:fillRect/>
          </a:stretch>
        </p:blipFill>
        <p:spPr>
          <a:xfrm>
            <a:off x="8429948" y="697880"/>
            <a:ext cx="3773718" cy="4094040"/>
          </a:xfrm>
          <a:prstGeom prst="rect">
            <a:avLst/>
          </a:prstGeom>
        </p:spPr>
      </p:pic>
    </p:spTree>
    <p:extLst>
      <p:ext uri="{BB962C8B-B14F-4D97-AF65-F5344CB8AC3E}">
        <p14:creationId xmlns:p14="http://schemas.microsoft.com/office/powerpoint/2010/main" val="4008725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9DDE44CB-7096-45E5-9F9F-A1424EE924DB}"/>
              </a:ext>
            </a:extLst>
          </p:cNvPr>
          <p:cNvSpPr/>
          <p:nvPr/>
        </p:nvSpPr>
        <p:spPr>
          <a:xfrm>
            <a:off x="773723" y="436098"/>
            <a:ext cx="10860259" cy="6203853"/>
          </a:xfrm>
          <a:prstGeom prst="roundRect">
            <a:avLst/>
          </a:prstGeom>
          <a:gradFill>
            <a:gsLst>
              <a:gs pos="100000">
                <a:schemeClr val="accent4">
                  <a:lumMod val="110000"/>
                  <a:satMod val="105000"/>
                  <a:tint val="67000"/>
                </a:schemeClr>
              </a:gs>
              <a:gs pos="95000">
                <a:srgbClr val="FFE7BD"/>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rtl="0"/>
            <a:endParaRPr lang="en-ID"/>
          </a:p>
        </p:txBody>
      </p:sp>
      <p:pic>
        <p:nvPicPr>
          <p:cNvPr id="54" name="Picture 53">
            <a:extLst>
              <a:ext uri="{FF2B5EF4-FFF2-40B4-BE49-F238E27FC236}">
                <a16:creationId xmlns:a16="http://schemas.microsoft.com/office/drawing/2014/main" xmlns="" id="{B365B478-3B37-43E7-BD33-7D786258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42" y="606732"/>
            <a:ext cx="11347019" cy="5870419"/>
          </a:xfrm>
          <a:prstGeom prst="rect">
            <a:avLst/>
          </a:prstGeom>
        </p:spPr>
      </p:pic>
      <p:pic>
        <p:nvPicPr>
          <p:cNvPr id="55" name="Picture 2">
            <a:extLst>
              <a:ext uri="{FF2B5EF4-FFF2-40B4-BE49-F238E27FC236}">
                <a16:creationId xmlns:a16="http://schemas.microsoft.com/office/drawing/2014/main" xmlns="" id="{19EE5FB7-7480-415F-B979-C2CF91EEDACA}"/>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275308" y="82177"/>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83C5F1B-B217-4BE1-8E50-8CA24B27005A}"/>
              </a:ext>
            </a:extLst>
          </p:cNvPr>
          <p:cNvSpPr txBox="1"/>
          <p:nvPr/>
        </p:nvSpPr>
        <p:spPr>
          <a:xfrm>
            <a:off x="3043061" y="-31331"/>
            <a:ext cx="3052939" cy="1323439"/>
          </a:xfrm>
          <a:prstGeom prst="rect">
            <a:avLst/>
          </a:prstGeom>
          <a:noFill/>
        </p:spPr>
        <p:txBody>
          <a:bodyPr wrap="square" rtlCol="0">
            <a:spAutoFit/>
          </a:bodyPr>
          <a:lstStyle/>
          <a:p>
            <a:pPr algn="l" rtl="0"/>
            <a:r>
              <a:rPr lang="en-ID" sz="4000" dirty="0">
                <a:latin typeface="DK Lemon Yellow Sun" panose="02000000000000000000" pitchFamily="50" charset="0"/>
              </a:rPr>
              <a:t>IMPLEMENTATION</a:t>
            </a:r>
          </a:p>
          <a:p>
            <a:pPr algn="l" rtl="0"/>
            <a:endParaRPr lang="en-ID" sz="4000" dirty="0"/>
          </a:p>
        </p:txBody>
      </p:sp>
      <p:pic>
        <p:nvPicPr>
          <p:cNvPr id="56" name="Picture 2">
            <a:extLst>
              <a:ext uri="{FF2B5EF4-FFF2-40B4-BE49-F238E27FC236}">
                <a16:creationId xmlns:a16="http://schemas.microsoft.com/office/drawing/2014/main" xmlns="" id="{5A8AB737-3558-48D0-9504-5B327D555A20}"/>
              </a:ext>
            </a:extLst>
          </p:cNvPr>
          <p:cNvPicPr>
            <a:picLocks noChangeAspect="1"/>
          </p:cNvPicPr>
          <p:nvPr/>
        </p:nvPicPr>
        <p:blipFill>
          <a:blip r:embed="rId3">
            <a:extLst>
              <a:ext uri="{28A0092B-C50C-407E-A947-70E740481C1C}">
                <a14:useLocalDpi xmlns:a14="http://schemas.microsoft.com/office/drawing/2010/main" val="0"/>
              </a:ext>
            </a:extLst>
          </a:blip>
          <a:srcRect l="69429" b="61707"/>
          <a:stretch>
            <a:fillRect/>
          </a:stretch>
        </p:blipFill>
        <p:spPr bwMode="auto">
          <a:xfrm>
            <a:off x="8931433" y="5525270"/>
            <a:ext cx="30749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5A004527-CC46-4121-9D5B-DC4DA23D58F4}"/>
              </a:ext>
            </a:extLst>
          </p:cNvPr>
          <p:cNvSpPr/>
          <p:nvPr/>
        </p:nvSpPr>
        <p:spPr>
          <a:xfrm>
            <a:off x="773723" y="606732"/>
            <a:ext cx="2140278" cy="282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D" dirty="0"/>
              <a:t>AboutUs.html</a:t>
            </a:r>
          </a:p>
        </p:txBody>
      </p:sp>
      <p:pic>
        <p:nvPicPr>
          <p:cNvPr id="3" name="Picture 2">
            <a:extLst>
              <a:ext uri="{FF2B5EF4-FFF2-40B4-BE49-F238E27FC236}">
                <a16:creationId xmlns:a16="http://schemas.microsoft.com/office/drawing/2014/main" xmlns="" id="{F3D8C804-BC9D-40C0-826F-FD3077FD86B7}"/>
              </a:ext>
            </a:extLst>
          </p:cNvPr>
          <p:cNvPicPr>
            <a:picLocks noChangeAspect="1"/>
          </p:cNvPicPr>
          <p:nvPr/>
        </p:nvPicPr>
        <p:blipFill>
          <a:blip r:embed="rId4"/>
          <a:stretch>
            <a:fillRect/>
          </a:stretch>
        </p:blipFill>
        <p:spPr>
          <a:xfrm>
            <a:off x="401282" y="1131755"/>
            <a:ext cx="5729813" cy="4145132"/>
          </a:xfrm>
          <a:prstGeom prst="rect">
            <a:avLst/>
          </a:prstGeom>
        </p:spPr>
      </p:pic>
      <p:pic>
        <p:nvPicPr>
          <p:cNvPr id="9" name="Picture 8">
            <a:extLst>
              <a:ext uri="{FF2B5EF4-FFF2-40B4-BE49-F238E27FC236}">
                <a16:creationId xmlns:a16="http://schemas.microsoft.com/office/drawing/2014/main" xmlns="" id="{8CBAB6DE-2739-46ED-AC31-273EF20FAFE8}"/>
              </a:ext>
            </a:extLst>
          </p:cNvPr>
          <p:cNvPicPr>
            <a:picLocks noChangeAspect="1"/>
          </p:cNvPicPr>
          <p:nvPr/>
        </p:nvPicPr>
        <p:blipFill>
          <a:blip r:embed="rId5"/>
          <a:stretch>
            <a:fillRect/>
          </a:stretch>
        </p:blipFill>
        <p:spPr>
          <a:xfrm>
            <a:off x="6260155" y="109024"/>
            <a:ext cx="4320742" cy="6639951"/>
          </a:xfrm>
          <a:prstGeom prst="rect">
            <a:avLst/>
          </a:prstGeom>
        </p:spPr>
      </p:pic>
    </p:spTree>
    <p:extLst>
      <p:ext uri="{BB962C8B-B14F-4D97-AF65-F5344CB8AC3E}">
        <p14:creationId xmlns:p14="http://schemas.microsoft.com/office/powerpoint/2010/main" val="2528214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TotalTime>
  <Words>153</Words>
  <Application>Microsoft Office PowerPoint</Application>
  <PresentationFormat>Custom</PresentationFormat>
  <Paragraphs>51</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hisyamh11@gmail.com</dc:creator>
  <cp:lastModifiedBy>User</cp:lastModifiedBy>
  <cp:revision>29</cp:revision>
  <dcterms:created xsi:type="dcterms:W3CDTF">2021-10-08T08:44:27Z</dcterms:created>
  <dcterms:modified xsi:type="dcterms:W3CDTF">2021-11-03T10:34:55Z</dcterms:modified>
</cp:coreProperties>
</file>